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09" r:id="rId5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07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76" y="2400300"/>
            <a:ext cx="1383792" cy="12527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9652" y="3342132"/>
            <a:ext cx="1374648" cy="12618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670560"/>
          </a:xfrm>
          <a:custGeom>
            <a:avLst/>
            <a:gdLst/>
            <a:ahLst/>
            <a:cxnLst/>
            <a:rect l="l" t="t" r="r" b="b"/>
            <a:pathLst>
              <a:path w="12192000" h="670560">
                <a:moveTo>
                  <a:pt x="12192000" y="670560"/>
                </a:moveTo>
                <a:lnTo>
                  <a:pt x="0" y="67056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70560"/>
                </a:lnTo>
                <a:close/>
              </a:path>
            </a:pathLst>
          </a:custGeom>
          <a:solidFill>
            <a:srgbClr val="007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10">
                <a:moveTo>
                  <a:pt x="12192000" y="0"/>
                </a:moveTo>
                <a:lnTo>
                  <a:pt x="12185650" y="0"/>
                </a:lnTo>
                <a:lnTo>
                  <a:pt x="12185650" y="6350"/>
                </a:lnTo>
                <a:lnTo>
                  <a:pt x="12185650" y="664210"/>
                </a:lnTo>
                <a:lnTo>
                  <a:pt x="6350" y="664210"/>
                </a:lnTo>
                <a:lnTo>
                  <a:pt x="6350" y="670560"/>
                </a:lnTo>
                <a:lnTo>
                  <a:pt x="3162" y="670560"/>
                </a:lnTo>
                <a:lnTo>
                  <a:pt x="3162" y="667372"/>
                </a:lnTo>
                <a:lnTo>
                  <a:pt x="6350" y="670560"/>
                </a:lnTo>
                <a:lnTo>
                  <a:pt x="6350" y="664210"/>
                </a:lnTo>
                <a:lnTo>
                  <a:pt x="6350" y="6350"/>
                </a:lnTo>
                <a:lnTo>
                  <a:pt x="12185650" y="6350"/>
                </a:lnTo>
                <a:lnTo>
                  <a:pt x="12185650" y="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lnTo>
                  <a:pt x="0" y="664210"/>
                </a:lnTo>
                <a:lnTo>
                  <a:pt x="0" y="670560"/>
                </a:lnTo>
                <a:lnTo>
                  <a:pt x="0" y="676910"/>
                </a:lnTo>
                <a:lnTo>
                  <a:pt x="12192000" y="676910"/>
                </a:lnTo>
                <a:lnTo>
                  <a:pt x="12192000" y="670560"/>
                </a:lnTo>
                <a:lnTo>
                  <a:pt x="12192000" y="664210"/>
                </a:lnTo>
                <a:lnTo>
                  <a:pt x="12192000" y="63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0411" y="2368295"/>
            <a:ext cx="4587240" cy="3685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E2E9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8425" y="1205102"/>
            <a:ext cx="5354320" cy="478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61" y="35890"/>
            <a:ext cx="1191747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055" y="2508250"/>
            <a:ext cx="8483600" cy="204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63" Type="http://schemas.openxmlformats.org/officeDocument/2006/relationships/image" Target="../media/image96.png"/><Relationship Id="rId68" Type="http://schemas.openxmlformats.org/officeDocument/2006/relationships/image" Target="../media/image101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66" Type="http://schemas.openxmlformats.org/officeDocument/2006/relationships/image" Target="../media/image99.png"/><Relationship Id="rId5" Type="http://schemas.openxmlformats.org/officeDocument/2006/relationships/image" Target="../media/image38.png"/><Relationship Id="rId61" Type="http://schemas.openxmlformats.org/officeDocument/2006/relationships/image" Target="../media/image94.png"/><Relationship Id="rId19" Type="http://schemas.openxmlformats.org/officeDocument/2006/relationships/image" Target="../media/image5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image" Target="../media/image102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72" Type="http://schemas.openxmlformats.org/officeDocument/2006/relationships/image" Target="../media/image105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67" Type="http://schemas.openxmlformats.org/officeDocument/2006/relationships/image" Target="../media/image100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7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10" Type="http://schemas.openxmlformats.org/officeDocument/2006/relationships/image" Target="../media/image43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65" Type="http://schemas.openxmlformats.org/officeDocument/2006/relationships/image" Target="../media/image98.png"/><Relationship Id="rId73" Type="http://schemas.openxmlformats.org/officeDocument/2006/relationships/image" Target="../media/image10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9" Type="http://schemas.openxmlformats.org/officeDocument/2006/relationships/image" Target="../media/image72.png"/><Relationship Id="rId34" Type="http://schemas.openxmlformats.org/officeDocument/2006/relationships/image" Target="../media/image67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7" Type="http://schemas.openxmlformats.org/officeDocument/2006/relationships/image" Target="../media/image40.png"/><Relationship Id="rId71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.png"/><Relationship Id="rId21" Type="http://schemas.openxmlformats.org/officeDocument/2006/relationships/image" Target="../media/image126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63" Type="http://schemas.openxmlformats.org/officeDocument/2006/relationships/image" Target="../media/image168.png"/><Relationship Id="rId68" Type="http://schemas.openxmlformats.org/officeDocument/2006/relationships/image" Target="../media/image173.png"/><Relationship Id="rId2" Type="http://schemas.openxmlformats.org/officeDocument/2006/relationships/image" Target="../media/image107.jpg"/><Relationship Id="rId16" Type="http://schemas.openxmlformats.org/officeDocument/2006/relationships/image" Target="../media/image121.png"/><Relationship Id="rId29" Type="http://schemas.openxmlformats.org/officeDocument/2006/relationships/image" Target="../media/image134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3" Type="http://schemas.openxmlformats.org/officeDocument/2006/relationships/image" Target="../media/image158.png"/><Relationship Id="rId58" Type="http://schemas.openxmlformats.org/officeDocument/2006/relationships/image" Target="../media/image163.png"/><Relationship Id="rId66" Type="http://schemas.openxmlformats.org/officeDocument/2006/relationships/image" Target="../media/image171.png"/><Relationship Id="rId74" Type="http://schemas.openxmlformats.org/officeDocument/2006/relationships/image" Target="../media/image179.png"/><Relationship Id="rId5" Type="http://schemas.openxmlformats.org/officeDocument/2006/relationships/image" Target="../media/image110.png"/><Relationship Id="rId61" Type="http://schemas.openxmlformats.org/officeDocument/2006/relationships/image" Target="../media/image166.png"/><Relationship Id="rId19" Type="http://schemas.openxmlformats.org/officeDocument/2006/relationships/image" Target="../media/image12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56" Type="http://schemas.openxmlformats.org/officeDocument/2006/relationships/image" Target="../media/image161.png"/><Relationship Id="rId64" Type="http://schemas.openxmlformats.org/officeDocument/2006/relationships/image" Target="../media/image169.png"/><Relationship Id="rId69" Type="http://schemas.openxmlformats.org/officeDocument/2006/relationships/image" Target="../media/image174.png"/><Relationship Id="rId8" Type="http://schemas.openxmlformats.org/officeDocument/2006/relationships/image" Target="../media/image113.png"/><Relationship Id="rId51" Type="http://schemas.openxmlformats.org/officeDocument/2006/relationships/image" Target="../media/image156.png"/><Relationship Id="rId72" Type="http://schemas.openxmlformats.org/officeDocument/2006/relationships/image" Target="../media/image177.png"/><Relationship Id="rId3" Type="http://schemas.openxmlformats.org/officeDocument/2006/relationships/image" Target="../media/image108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59" Type="http://schemas.openxmlformats.org/officeDocument/2006/relationships/image" Target="../media/image164.png"/><Relationship Id="rId67" Type="http://schemas.openxmlformats.org/officeDocument/2006/relationships/image" Target="../media/image172.png"/><Relationship Id="rId20" Type="http://schemas.openxmlformats.org/officeDocument/2006/relationships/image" Target="../media/image125.png"/><Relationship Id="rId41" Type="http://schemas.openxmlformats.org/officeDocument/2006/relationships/image" Target="../media/image146.png"/><Relationship Id="rId54" Type="http://schemas.openxmlformats.org/officeDocument/2006/relationships/image" Target="../media/image159.png"/><Relationship Id="rId62" Type="http://schemas.openxmlformats.org/officeDocument/2006/relationships/image" Target="../media/image167.png"/><Relationship Id="rId70" Type="http://schemas.openxmlformats.org/officeDocument/2006/relationships/image" Target="../media/image175.png"/><Relationship Id="rId75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57" Type="http://schemas.openxmlformats.org/officeDocument/2006/relationships/image" Target="../media/image162.png"/><Relationship Id="rId10" Type="http://schemas.openxmlformats.org/officeDocument/2006/relationships/image" Target="../media/image115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52" Type="http://schemas.openxmlformats.org/officeDocument/2006/relationships/image" Target="../media/image157.png"/><Relationship Id="rId60" Type="http://schemas.openxmlformats.org/officeDocument/2006/relationships/image" Target="../media/image165.png"/><Relationship Id="rId65" Type="http://schemas.openxmlformats.org/officeDocument/2006/relationships/image" Target="../media/image170.png"/><Relationship Id="rId73" Type="http://schemas.openxmlformats.org/officeDocument/2006/relationships/image" Target="../media/image178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9" Type="http://schemas.openxmlformats.org/officeDocument/2006/relationships/image" Target="../media/image144.png"/><Relationship Id="rId34" Type="http://schemas.openxmlformats.org/officeDocument/2006/relationships/image" Target="../media/image139.png"/><Relationship Id="rId50" Type="http://schemas.openxmlformats.org/officeDocument/2006/relationships/image" Target="../media/image155.png"/><Relationship Id="rId55" Type="http://schemas.openxmlformats.org/officeDocument/2006/relationships/image" Target="../media/image160.png"/><Relationship Id="rId7" Type="http://schemas.openxmlformats.org/officeDocument/2006/relationships/image" Target="../media/image112.png"/><Relationship Id="rId71" Type="http://schemas.openxmlformats.org/officeDocument/2006/relationships/image" Target="../media/image1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5.jp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9" Type="http://schemas.openxmlformats.org/officeDocument/2006/relationships/image" Target="../media/image223.png"/><Relationship Id="rId21" Type="http://schemas.openxmlformats.org/officeDocument/2006/relationships/image" Target="../media/image205.png"/><Relationship Id="rId34" Type="http://schemas.openxmlformats.org/officeDocument/2006/relationships/image" Target="../media/image218.png"/><Relationship Id="rId42" Type="http://schemas.openxmlformats.org/officeDocument/2006/relationships/image" Target="../media/image226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6" Type="http://schemas.openxmlformats.org/officeDocument/2006/relationships/image" Target="../media/image200.png"/><Relationship Id="rId29" Type="http://schemas.openxmlformats.org/officeDocument/2006/relationships/image" Target="../media/image213.png"/><Relationship Id="rId11" Type="http://schemas.openxmlformats.org/officeDocument/2006/relationships/image" Target="../media/image195.png"/><Relationship Id="rId24" Type="http://schemas.openxmlformats.org/officeDocument/2006/relationships/image" Target="../media/image208.png"/><Relationship Id="rId32" Type="http://schemas.openxmlformats.org/officeDocument/2006/relationships/image" Target="../media/image216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9.png"/><Relationship Id="rId53" Type="http://schemas.openxmlformats.org/officeDocument/2006/relationships/image" Target="../media/image237.png"/><Relationship Id="rId5" Type="http://schemas.openxmlformats.org/officeDocument/2006/relationships/image" Target="../media/image189.png"/><Relationship Id="rId19" Type="http://schemas.openxmlformats.org/officeDocument/2006/relationships/image" Target="../media/image203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image" Target="../media/image232.png"/><Relationship Id="rId56" Type="http://schemas.openxmlformats.org/officeDocument/2006/relationships/image" Target="../media/image240.png"/><Relationship Id="rId8" Type="http://schemas.openxmlformats.org/officeDocument/2006/relationships/image" Target="../media/image192.png"/><Relationship Id="rId51" Type="http://schemas.openxmlformats.org/officeDocument/2006/relationships/image" Target="../media/image235.png"/><Relationship Id="rId3" Type="http://schemas.openxmlformats.org/officeDocument/2006/relationships/image" Target="../media/image187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33" Type="http://schemas.openxmlformats.org/officeDocument/2006/relationships/image" Target="../media/image217.png"/><Relationship Id="rId38" Type="http://schemas.openxmlformats.org/officeDocument/2006/relationships/image" Target="../media/image222.png"/><Relationship Id="rId46" Type="http://schemas.openxmlformats.org/officeDocument/2006/relationships/image" Target="../media/image230.png"/><Relationship Id="rId20" Type="http://schemas.openxmlformats.org/officeDocument/2006/relationships/image" Target="../media/image204.png"/><Relationship Id="rId41" Type="http://schemas.openxmlformats.org/officeDocument/2006/relationships/image" Target="../media/image225.png"/><Relationship Id="rId54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image" Target="../media/image199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36" Type="http://schemas.openxmlformats.org/officeDocument/2006/relationships/image" Target="../media/image220.png"/><Relationship Id="rId49" Type="http://schemas.openxmlformats.org/officeDocument/2006/relationships/image" Target="../media/image233.png"/><Relationship Id="rId57" Type="http://schemas.openxmlformats.org/officeDocument/2006/relationships/image" Target="../media/image241.png"/><Relationship Id="rId10" Type="http://schemas.openxmlformats.org/officeDocument/2006/relationships/image" Target="../media/image194.png"/><Relationship Id="rId31" Type="http://schemas.openxmlformats.org/officeDocument/2006/relationships/image" Target="../media/image215.png"/><Relationship Id="rId44" Type="http://schemas.openxmlformats.org/officeDocument/2006/relationships/image" Target="../media/image228.png"/><Relationship Id="rId52" Type="http://schemas.openxmlformats.org/officeDocument/2006/relationships/image" Target="../media/image23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26" Type="http://schemas.openxmlformats.org/officeDocument/2006/relationships/image" Target="../media/image266.png"/><Relationship Id="rId39" Type="http://schemas.openxmlformats.org/officeDocument/2006/relationships/image" Target="../media/image279.png"/><Relationship Id="rId21" Type="http://schemas.openxmlformats.org/officeDocument/2006/relationships/image" Target="../media/image261.png"/><Relationship Id="rId34" Type="http://schemas.openxmlformats.org/officeDocument/2006/relationships/image" Target="../media/image274.png"/><Relationship Id="rId42" Type="http://schemas.openxmlformats.org/officeDocument/2006/relationships/image" Target="../media/image282.png"/><Relationship Id="rId47" Type="http://schemas.openxmlformats.org/officeDocument/2006/relationships/image" Target="../media/image287.png"/><Relationship Id="rId50" Type="http://schemas.openxmlformats.org/officeDocument/2006/relationships/image" Target="../media/image290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29" Type="http://schemas.openxmlformats.org/officeDocument/2006/relationships/image" Target="../media/image269.png"/><Relationship Id="rId11" Type="http://schemas.openxmlformats.org/officeDocument/2006/relationships/image" Target="../media/image251.png"/><Relationship Id="rId24" Type="http://schemas.openxmlformats.org/officeDocument/2006/relationships/image" Target="../media/image264.png"/><Relationship Id="rId32" Type="http://schemas.openxmlformats.org/officeDocument/2006/relationships/image" Target="../media/image272.png"/><Relationship Id="rId37" Type="http://schemas.openxmlformats.org/officeDocument/2006/relationships/image" Target="../media/image277.png"/><Relationship Id="rId40" Type="http://schemas.openxmlformats.org/officeDocument/2006/relationships/image" Target="../media/image280.png"/><Relationship Id="rId45" Type="http://schemas.openxmlformats.org/officeDocument/2006/relationships/image" Target="../media/image285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23" Type="http://schemas.openxmlformats.org/officeDocument/2006/relationships/image" Target="../media/image263.png"/><Relationship Id="rId28" Type="http://schemas.openxmlformats.org/officeDocument/2006/relationships/image" Target="../media/image268.png"/><Relationship Id="rId36" Type="http://schemas.openxmlformats.org/officeDocument/2006/relationships/image" Target="../media/image276.png"/><Relationship Id="rId49" Type="http://schemas.openxmlformats.org/officeDocument/2006/relationships/image" Target="../media/image289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31" Type="http://schemas.openxmlformats.org/officeDocument/2006/relationships/image" Target="../media/image271.png"/><Relationship Id="rId44" Type="http://schemas.openxmlformats.org/officeDocument/2006/relationships/image" Target="../media/image284.png"/><Relationship Id="rId52" Type="http://schemas.openxmlformats.org/officeDocument/2006/relationships/image" Target="../media/image292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Relationship Id="rId22" Type="http://schemas.openxmlformats.org/officeDocument/2006/relationships/image" Target="../media/image262.png"/><Relationship Id="rId27" Type="http://schemas.openxmlformats.org/officeDocument/2006/relationships/image" Target="../media/image267.png"/><Relationship Id="rId30" Type="http://schemas.openxmlformats.org/officeDocument/2006/relationships/image" Target="../media/image270.png"/><Relationship Id="rId35" Type="http://schemas.openxmlformats.org/officeDocument/2006/relationships/image" Target="../media/image275.png"/><Relationship Id="rId43" Type="http://schemas.openxmlformats.org/officeDocument/2006/relationships/image" Target="../media/image283.png"/><Relationship Id="rId48" Type="http://schemas.openxmlformats.org/officeDocument/2006/relationships/image" Target="../media/image288.png"/><Relationship Id="rId8" Type="http://schemas.openxmlformats.org/officeDocument/2006/relationships/image" Target="../media/image248.png"/><Relationship Id="rId51" Type="http://schemas.openxmlformats.org/officeDocument/2006/relationships/image" Target="../media/image291.png"/><Relationship Id="rId3" Type="http://schemas.openxmlformats.org/officeDocument/2006/relationships/image" Target="../media/image243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5" Type="http://schemas.openxmlformats.org/officeDocument/2006/relationships/image" Target="../media/image265.png"/><Relationship Id="rId33" Type="http://schemas.openxmlformats.org/officeDocument/2006/relationships/image" Target="../media/image273.png"/><Relationship Id="rId38" Type="http://schemas.openxmlformats.org/officeDocument/2006/relationships/image" Target="../media/image278.png"/><Relationship Id="rId46" Type="http://schemas.openxmlformats.org/officeDocument/2006/relationships/image" Target="../media/image286.png"/><Relationship Id="rId20" Type="http://schemas.openxmlformats.org/officeDocument/2006/relationships/image" Target="../media/image260.png"/><Relationship Id="rId41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7.png"/><Relationship Id="rId21" Type="http://schemas.openxmlformats.org/officeDocument/2006/relationships/image" Target="../media/image312.png"/><Relationship Id="rId42" Type="http://schemas.openxmlformats.org/officeDocument/2006/relationships/image" Target="../media/image333.png"/><Relationship Id="rId47" Type="http://schemas.openxmlformats.org/officeDocument/2006/relationships/image" Target="../media/image338.png"/><Relationship Id="rId63" Type="http://schemas.openxmlformats.org/officeDocument/2006/relationships/image" Target="../media/image354.png"/><Relationship Id="rId68" Type="http://schemas.openxmlformats.org/officeDocument/2006/relationships/image" Target="../media/image359.png"/><Relationship Id="rId84" Type="http://schemas.openxmlformats.org/officeDocument/2006/relationships/image" Target="../media/image375.png"/><Relationship Id="rId16" Type="http://schemas.openxmlformats.org/officeDocument/2006/relationships/image" Target="../media/image307.png"/><Relationship Id="rId11" Type="http://schemas.openxmlformats.org/officeDocument/2006/relationships/image" Target="../media/image302.png"/><Relationship Id="rId32" Type="http://schemas.openxmlformats.org/officeDocument/2006/relationships/image" Target="../media/image323.png"/><Relationship Id="rId37" Type="http://schemas.openxmlformats.org/officeDocument/2006/relationships/image" Target="../media/image328.png"/><Relationship Id="rId53" Type="http://schemas.openxmlformats.org/officeDocument/2006/relationships/image" Target="../media/image344.png"/><Relationship Id="rId58" Type="http://schemas.openxmlformats.org/officeDocument/2006/relationships/image" Target="../media/image349.png"/><Relationship Id="rId74" Type="http://schemas.openxmlformats.org/officeDocument/2006/relationships/image" Target="../media/image365.png"/><Relationship Id="rId79" Type="http://schemas.openxmlformats.org/officeDocument/2006/relationships/image" Target="../media/image370.png"/><Relationship Id="rId5" Type="http://schemas.openxmlformats.org/officeDocument/2006/relationships/image" Target="../media/image296.png"/><Relationship Id="rId61" Type="http://schemas.openxmlformats.org/officeDocument/2006/relationships/image" Target="../media/image352.png"/><Relationship Id="rId82" Type="http://schemas.openxmlformats.org/officeDocument/2006/relationships/image" Target="../media/image373.png"/><Relationship Id="rId19" Type="http://schemas.openxmlformats.org/officeDocument/2006/relationships/image" Target="../media/image310.png"/><Relationship Id="rId14" Type="http://schemas.openxmlformats.org/officeDocument/2006/relationships/image" Target="../media/image305.png"/><Relationship Id="rId22" Type="http://schemas.openxmlformats.org/officeDocument/2006/relationships/image" Target="../media/image313.png"/><Relationship Id="rId27" Type="http://schemas.openxmlformats.org/officeDocument/2006/relationships/image" Target="../media/image318.png"/><Relationship Id="rId30" Type="http://schemas.openxmlformats.org/officeDocument/2006/relationships/image" Target="../media/image321.png"/><Relationship Id="rId35" Type="http://schemas.openxmlformats.org/officeDocument/2006/relationships/image" Target="../media/image326.png"/><Relationship Id="rId43" Type="http://schemas.openxmlformats.org/officeDocument/2006/relationships/image" Target="../media/image334.png"/><Relationship Id="rId48" Type="http://schemas.openxmlformats.org/officeDocument/2006/relationships/image" Target="../media/image339.png"/><Relationship Id="rId56" Type="http://schemas.openxmlformats.org/officeDocument/2006/relationships/image" Target="../media/image347.png"/><Relationship Id="rId64" Type="http://schemas.openxmlformats.org/officeDocument/2006/relationships/image" Target="../media/image355.png"/><Relationship Id="rId69" Type="http://schemas.openxmlformats.org/officeDocument/2006/relationships/image" Target="../media/image360.png"/><Relationship Id="rId77" Type="http://schemas.openxmlformats.org/officeDocument/2006/relationships/image" Target="../media/image368.png"/><Relationship Id="rId8" Type="http://schemas.openxmlformats.org/officeDocument/2006/relationships/image" Target="../media/image299.png"/><Relationship Id="rId51" Type="http://schemas.openxmlformats.org/officeDocument/2006/relationships/image" Target="../media/image342.png"/><Relationship Id="rId72" Type="http://schemas.openxmlformats.org/officeDocument/2006/relationships/image" Target="../media/image363.png"/><Relationship Id="rId80" Type="http://schemas.openxmlformats.org/officeDocument/2006/relationships/image" Target="../media/image371.png"/><Relationship Id="rId3" Type="http://schemas.openxmlformats.org/officeDocument/2006/relationships/image" Target="../media/image294.png"/><Relationship Id="rId12" Type="http://schemas.openxmlformats.org/officeDocument/2006/relationships/image" Target="../media/image303.png"/><Relationship Id="rId17" Type="http://schemas.openxmlformats.org/officeDocument/2006/relationships/image" Target="../media/image308.png"/><Relationship Id="rId25" Type="http://schemas.openxmlformats.org/officeDocument/2006/relationships/image" Target="../media/image316.png"/><Relationship Id="rId33" Type="http://schemas.openxmlformats.org/officeDocument/2006/relationships/image" Target="../media/image324.png"/><Relationship Id="rId38" Type="http://schemas.openxmlformats.org/officeDocument/2006/relationships/image" Target="../media/image329.png"/><Relationship Id="rId46" Type="http://schemas.openxmlformats.org/officeDocument/2006/relationships/image" Target="../media/image337.png"/><Relationship Id="rId59" Type="http://schemas.openxmlformats.org/officeDocument/2006/relationships/image" Target="../media/image350.png"/><Relationship Id="rId67" Type="http://schemas.openxmlformats.org/officeDocument/2006/relationships/image" Target="../media/image358.png"/><Relationship Id="rId20" Type="http://schemas.openxmlformats.org/officeDocument/2006/relationships/image" Target="../media/image311.png"/><Relationship Id="rId41" Type="http://schemas.openxmlformats.org/officeDocument/2006/relationships/image" Target="../media/image332.png"/><Relationship Id="rId54" Type="http://schemas.openxmlformats.org/officeDocument/2006/relationships/image" Target="../media/image345.png"/><Relationship Id="rId62" Type="http://schemas.openxmlformats.org/officeDocument/2006/relationships/image" Target="../media/image353.png"/><Relationship Id="rId70" Type="http://schemas.openxmlformats.org/officeDocument/2006/relationships/image" Target="../media/image361.png"/><Relationship Id="rId75" Type="http://schemas.openxmlformats.org/officeDocument/2006/relationships/image" Target="../media/image366.png"/><Relationship Id="rId83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5" Type="http://schemas.openxmlformats.org/officeDocument/2006/relationships/image" Target="../media/image306.png"/><Relationship Id="rId23" Type="http://schemas.openxmlformats.org/officeDocument/2006/relationships/image" Target="../media/image314.png"/><Relationship Id="rId28" Type="http://schemas.openxmlformats.org/officeDocument/2006/relationships/image" Target="../media/image319.png"/><Relationship Id="rId36" Type="http://schemas.openxmlformats.org/officeDocument/2006/relationships/image" Target="../media/image327.png"/><Relationship Id="rId49" Type="http://schemas.openxmlformats.org/officeDocument/2006/relationships/image" Target="../media/image340.png"/><Relationship Id="rId57" Type="http://schemas.openxmlformats.org/officeDocument/2006/relationships/image" Target="../media/image348.png"/><Relationship Id="rId10" Type="http://schemas.openxmlformats.org/officeDocument/2006/relationships/image" Target="../media/image301.png"/><Relationship Id="rId31" Type="http://schemas.openxmlformats.org/officeDocument/2006/relationships/image" Target="../media/image322.png"/><Relationship Id="rId44" Type="http://schemas.openxmlformats.org/officeDocument/2006/relationships/image" Target="../media/image335.png"/><Relationship Id="rId52" Type="http://schemas.openxmlformats.org/officeDocument/2006/relationships/image" Target="../media/image343.png"/><Relationship Id="rId60" Type="http://schemas.openxmlformats.org/officeDocument/2006/relationships/image" Target="../media/image351.png"/><Relationship Id="rId65" Type="http://schemas.openxmlformats.org/officeDocument/2006/relationships/image" Target="../media/image356.png"/><Relationship Id="rId73" Type="http://schemas.openxmlformats.org/officeDocument/2006/relationships/image" Target="../media/image364.png"/><Relationship Id="rId78" Type="http://schemas.openxmlformats.org/officeDocument/2006/relationships/image" Target="../media/image369.png"/><Relationship Id="rId81" Type="http://schemas.openxmlformats.org/officeDocument/2006/relationships/image" Target="../media/image372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3" Type="http://schemas.openxmlformats.org/officeDocument/2006/relationships/image" Target="../media/image304.png"/><Relationship Id="rId18" Type="http://schemas.openxmlformats.org/officeDocument/2006/relationships/image" Target="../media/image309.png"/><Relationship Id="rId39" Type="http://schemas.openxmlformats.org/officeDocument/2006/relationships/image" Target="../media/image330.png"/><Relationship Id="rId34" Type="http://schemas.openxmlformats.org/officeDocument/2006/relationships/image" Target="../media/image325.png"/><Relationship Id="rId50" Type="http://schemas.openxmlformats.org/officeDocument/2006/relationships/image" Target="../media/image341.png"/><Relationship Id="rId55" Type="http://schemas.openxmlformats.org/officeDocument/2006/relationships/image" Target="../media/image346.png"/><Relationship Id="rId76" Type="http://schemas.openxmlformats.org/officeDocument/2006/relationships/image" Target="../media/image367.png"/><Relationship Id="rId7" Type="http://schemas.openxmlformats.org/officeDocument/2006/relationships/image" Target="../media/image298.png"/><Relationship Id="rId71" Type="http://schemas.openxmlformats.org/officeDocument/2006/relationships/image" Target="../media/image362.png"/><Relationship Id="rId2" Type="http://schemas.openxmlformats.org/officeDocument/2006/relationships/image" Target="../media/image293.png"/><Relationship Id="rId29" Type="http://schemas.openxmlformats.org/officeDocument/2006/relationships/image" Target="../media/image320.png"/><Relationship Id="rId24" Type="http://schemas.openxmlformats.org/officeDocument/2006/relationships/image" Target="../media/image315.png"/><Relationship Id="rId40" Type="http://schemas.openxmlformats.org/officeDocument/2006/relationships/image" Target="../media/image331.png"/><Relationship Id="rId45" Type="http://schemas.openxmlformats.org/officeDocument/2006/relationships/image" Target="../media/image336.png"/><Relationship Id="rId66" Type="http://schemas.openxmlformats.org/officeDocument/2006/relationships/image" Target="../media/image3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7.png"/><Relationship Id="rId18" Type="http://schemas.openxmlformats.org/officeDocument/2006/relationships/image" Target="../media/image392.png"/><Relationship Id="rId26" Type="http://schemas.openxmlformats.org/officeDocument/2006/relationships/image" Target="../media/image400.png"/><Relationship Id="rId39" Type="http://schemas.openxmlformats.org/officeDocument/2006/relationships/image" Target="../media/image413.png"/><Relationship Id="rId21" Type="http://schemas.openxmlformats.org/officeDocument/2006/relationships/image" Target="../media/image395.png"/><Relationship Id="rId34" Type="http://schemas.openxmlformats.org/officeDocument/2006/relationships/image" Target="../media/image408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17" Type="http://schemas.openxmlformats.org/officeDocument/2006/relationships/image" Target="../media/image391.png"/><Relationship Id="rId25" Type="http://schemas.openxmlformats.org/officeDocument/2006/relationships/image" Target="../media/image399.png"/><Relationship Id="rId33" Type="http://schemas.openxmlformats.org/officeDocument/2006/relationships/image" Target="../media/image407.png"/><Relationship Id="rId38" Type="http://schemas.openxmlformats.org/officeDocument/2006/relationships/image" Target="../media/image412.png"/><Relationship Id="rId2" Type="http://schemas.openxmlformats.org/officeDocument/2006/relationships/image" Target="../media/image376.png"/><Relationship Id="rId16" Type="http://schemas.openxmlformats.org/officeDocument/2006/relationships/image" Target="../media/image390.png"/><Relationship Id="rId20" Type="http://schemas.openxmlformats.org/officeDocument/2006/relationships/image" Target="../media/image394.png"/><Relationship Id="rId29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24" Type="http://schemas.openxmlformats.org/officeDocument/2006/relationships/image" Target="../media/image398.png"/><Relationship Id="rId32" Type="http://schemas.openxmlformats.org/officeDocument/2006/relationships/image" Target="../media/image406.png"/><Relationship Id="rId37" Type="http://schemas.openxmlformats.org/officeDocument/2006/relationships/image" Target="../media/image411.png"/><Relationship Id="rId40" Type="http://schemas.openxmlformats.org/officeDocument/2006/relationships/image" Target="../media/image374.png"/><Relationship Id="rId5" Type="http://schemas.openxmlformats.org/officeDocument/2006/relationships/image" Target="../media/image379.png"/><Relationship Id="rId15" Type="http://schemas.openxmlformats.org/officeDocument/2006/relationships/image" Target="../media/image389.png"/><Relationship Id="rId23" Type="http://schemas.openxmlformats.org/officeDocument/2006/relationships/image" Target="../media/image397.png"/><Relationship Id="rId28" Type="http://schemas.openxmlformats.org/officeDocument/2006/relationships/image" Target="../media/image402.png"/><Relationship Id="rId36" Type="http://schemas.openxmlformats.org/officeDocument/2006/relationships/image" Target="../media/image410.png"/><Relationship Id="rId10" Type="http://schemas.openxmlformats.org/officeDocument/2006/relationships/image" Target="../media/image384.png"/><Relationship Id="rId19" Type="http://schemas.openxmlformats.org/officeDocument/2006/relationships/image" Target="../media/image393.png"/><Relationship Id="rId31" Type="http://schemas.openxmlformats.org/officeDocument/2006/relationships/image" Target="../media/image405.png"/><Relationship Id="rId4" Type="http://schemas.openxmlformats.org/officeDocument/2006/relationships/image" Target="../media/image378.png"/><Relationship Id="rId9" Type="http://schemas.openxmlformats.org/officeDocument/2006/relationships/image" Target="../media/image383.png"/><Relationship Id="rId14" Type="http://schemas.openxmlformats.org/officeDocument/2006/relationships/image" Target="../media/image388.png"/><Relationship Id="rId22" Type="http://schemas.openxmlformats.org/officeDocument/2006/relationships/image" Target="../media/image396.png"/><Relationship Id="rId27" Type="http://schemas.openxmlformats.org/officeDocument/2006/relationships/image" Target="../media/image401.png"/><Relationship Id="rId30" Type="http://schemas.openxmlformats.org/officeDocument/2006/relationships/image" Target="../media/image404.png"/><Relationship Id="rId35" Type="http://schemas.openxmlformats.org/officeDocument/2006/relationships/image" Target="../media/image409.png"/><Relationship Id="rId8" Type="http://schemas.openxmlformats.org/officeDocument/2006/relationships/image" Target="../media/image382.png"/><Relationship Id="rId3" Type="http://schemas.openxmlformats.org/officeDocument/2006/relationships/image" Target="../media/image3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25.png"/><Relationship Id="rId18" Type="http://schemas.openxmlformats.org/officeDocument/2006/relationships/image" Target="../media/image430.png"/><Relationship Id="rId3" Type="http://schemas.openxmlformats.org/officeDocument/2006/relationships/image" Target="../media/image415.png"/><Relationship Id="rId7" Type="http://schemas.openxmlformats.org/officeDocument/2006/relationships/image" Target="../media/image419.png"/><Relationship Id="rId12" Type="http://schemas.openxmlformats.org/officeDocument/2006/relationships/image" Target="../media/image424.png"/><Relationship Id="rId17" Type="http://schemas.openxmlformats.org/officeDocument/2006/relationships/image" Target="../media/image429.png"/><Relationship Id="rId2" Type="http://schemas.openxmlformats.org/officeDocument/2006/relationships/image" Target="../media/image414.png"/><Relationship Id="rId16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png"/><Relationship Id="rId11" Type="http://schemas.openxmlformats.org/officeDocument/2006/relationships/image" Target="../media/image423.png"/><Relationship Id="rId5" Type="http://schemas.openxmlformats.org/officeDocument/2006/relationships/image" Target="../media/image417.png"/><Relationship Id="rId15" Type="http://schemas.openxmlformats.org/officeDocument/2006/relationships/image" Target="../media/image427.png"/><Relationship Id="rId10" Type="http://schemas.openxmlformats.org/officeDocument/2006/relationships/image" Target="../media/image422.png"/><Relationship Id="rId4" Type="http://schemas.openxmlformats.org/officeDocument/2006/relationships/image" Target="../media/image416.png"/><Relationship Id="rId9" Type="http://schemas.openxmlformats.org/officeDocument/2006/relationships/image" Target="../media/image421.png"/><Relationship Id="rId14" Type="http://schemas.openxmlformats.org/officeDocument/2006/relationships/image" Target="../media/image4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7.png"/><Relationship Id="rId21" Type="http://schemas.openxmlformats.org/officeDocument/2006/relationships/image" Target="../media/image452.png"/><Relationship Id="rId42" Type="http://schemas.openxmlformats.org/officeDocument/2006/relationships/image" Target="../media/image473.png"/><Relationship Id="rId47" Type="http://schemas.openxmlformats.org/officeDocument/2006/relationships/image" Target="../media/image478.png"/><Relationship Id="rId63" Type="http://schemas.openxmlformats.org/officeDocument/2006/relationships/image" Target="../media/image494.png"/><Relationship Id="rId68" Type="http://schemas.openxmlformats.org/officeDocument/2006/relationships/image" Target="../media/image499.png"/><Relationship Id="rId84" Type="http://schemas.openxmlformats.org/officeDocument/2006/relationships/image" Target="../media/image515.png"/><Relationship Id="rId89" Type="http://schemas.openxmlformats.org/officeDocument/2006/relationships/image" Target="../media/image520.png"/><Relationship Id="rId16" Type="http://schemas.openxmlformats.org/officeDocument/2006/relationships/image" Target="../media/image447.png"/><Relationship Id="rId11" Type="http://schemas.openxmlformats.org/officeDocument/2006/relationships/image" Target="../media/image442.png"/><Relationship Id="rId32" Type="http://schemas.openxmlformats.org/officeDocument/2006/relationships/image" Target="../media/image463.png"/><Relationship Id="rId37" Type="http://schemas.openxmlformats.org/officeDocument/2006/relationships/image" Target="../media/image468.png"/><Relationship Id="rId53" Type="http://schemas.openxmlformats.org/officeDocument/2006/relationships/image" Target="../media/image484.png"/><Relationship Id="rId58" Type="http://schemas.openxmlformats.org/officeDocument/2006/relationships/image" Target="../media/image489.png"/><Relationship Id="rId74" Type="http://schemas.openxmlformats.org/officeDocument/2006/relationships/image" Target="../media/image505.png"/><Relationship Id="rId79" Type="http://schemas.openxmlformats.org/officeDocument/2006/relationships/image" Target="../media/image510.png"/><Relationship Id="rId102" Type="http://schemas.openxmlformats.org/officeDocument/2006/relationships/image" Target="../media/image533.png"/><Relationship Id="rId5" Type="http://schemas.openxmlformats.org/officeDocument/2006/relationships/image" Target="../media/image436.png"/><Relationship Id="rId90" Type="http://schemas.openxmlformats.org/officeDocument/2006/relationships/image" Target="../media/image521.png"/><Relationship Id="rId95" Type="http://schemas.openxmlformats.org/officeDocument/2006/relationships/image" Target="../media/image526.png"/><Relationship Id="rId22" Type="http://schemas.openxmlformats.org/officeDocument/2006/relationships/image" Target="../media/image453.png"/><Relationship Id="rId27" Type="http://schemas.openxmlformats.org/officeDocument/2006/relationships/image" Target="../media/image458.png"/><Relationship Id="rId43" Type="http://schemas.openxmlformats.org/officeDocument/2006/relationships/image" Target="../media/image474.png"/><Relationship Id="rId48" Type="http://schemas.openxmlformats.org/officeDocument/2006/relationships/image" Target="../media/image479.png"/><Relationship Id="rId64" Type="http://schemas.openxmlformats.org/officeDocument/2006/relationships/image" Target="../media/image495.png"/><Relationship Id="rId69" Type="http://schemas.openxmlformats.org/officeDocument/2006/relationships/image" Target="../media/image500.png"/><Relationship Id="rId80" Type="http://schemas.openxmlformats.org/officeDocument/2006/relationships/image" Target="../media/image511.png"/><Relationship Id="rId85" Type="http://schemas.openxmlformats.org/officeDocument/2006/relationships/image" Target="../media/image516.png"/><Relationship Id="rId12" Type="http://schemas.openxmlformats.org/officeDocument/2006/relationships/image" Target="../media/image443.png"/><Relationship Id="rId17" Type="http://schemas.openxmlformats.org/officeDocument/2006/relationships/image" Target="../media/image448.png"/><Relationship Id="rId25" Type="http://schemas.openxmlformats.org/officeDocument/2006/relationships/image" Target="../media/image456.png"/><Relationship Id="rId33" Type="http://schemas.openxmlformats.org/officeDocument/2006/relationships/image" Target="../media/image464.png"/><Relationship Id="rId38" Type="http://schemas.openxmlformats.org/officeDocument/2006/relationships/image" Target="../media/image469.png"/><Relationship Id="rId46" Type="http://schemas.openxmlformats.org/officeDocument/2006/relationships/image" Target="../media/image477.png"/><Relationship Id="rId59" Type="http://schemas.openxmlformats.org/officeDocument/2006/relationships/image" Target="../media/image490.png"/><Relationship Id="rId67" Type="http://schemas.openxmlformats.org/officeDocument/2006/relationships/image" Target="../media/image498.png"/><Relationship Id="rId103" Type="http://schemas.openxmlformats.org/officeDocument/2006/relationships/image" Target="../media/image534.png"/><Relationship Id="rId20" Type="http://schemas.openxmlformats.org/officeDocument/2006/relationships/image" Target="../media/image451.png"/><Relationship Id="rId41" Type="http://schemas.openxmlformats.org/officeDocument/2006/relationships/image" Target="../media/image472.png"/><Relationship Id="rId54" Type="http://schemas.openxmlformats.org/officeDocument/2006/relationships/image" Target="../media/image485.png"/><Relationship Id="rId62" Type="http://schemas.openxmlformats.org/officeDocument/2006/relationships/image" Target="../media/image493.png"/><Relationship Id="rId70" Type="http://schemas.openxmlformats.org/officeDocument/2006/relationships/image" Target="../media/image501.png"/><Relationship Id="rId75" Type="http://schemas.openxmlformats.org/officeDocument/2006/relationships/image" Target="../media/image506.png"/><Relationship Id="rId83" Type="http://schemas.openxmlformats.org/officeDocument/2006/relationships/image" Target="../media/image514.png"/><Relationship Id="rId88" Type="http://schemas.openxmlformats.org/officeDocument/2006/relationships/image" Target="../media/image519.png"/><Relationship Id="rId91" Type="http://schemas.openxmlformats.org/officeDocument/2006/relationships/image" Target="../media/image522.png"/><Relationship Id="rId96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5" Type="http://schemas.openxmlformats.org/officeDocument/2006/relationships/image" Target="../media/image446.png"/><Relationship Id="rId23" Type="http://schemas.openxmlformats.org/officeDocument/2006/relationships/image" Target="../media/image454.png"/><Relationship Id="rId28" Type="http://schemas.openxmlformats.org/officeDocument/2006/relationships/image" Target="../media/image459.png"/><Relationship Id="rId36" Type="http://schemas.openxmlformats.org/officeDocument/2006/relationships/image" Target="../media/image467.png"/><Relationship Id="rId49" Type="http://schemas.openxmlformats.org/officeDocument/2006/relationships/image" Target="../media/image480.png"/><Relationship Id="rId57" Type="http://schemas.openxmlformats.org/officeDocument/2006/relationships/image" Target="../media/image488.png"/><Relationship Id="rId10" Type="http://schemas.openxmlformats.org/officeDocument/2006/relationships/image" Target="../media/image441.png"/><Relationship Id="rId31" Type="http://schemas.openxmlformats.org/officeDocument/2006/relationships/image" Target="../media/image462.png"/><Relationship Id="rId44" Type="http://schemas.openxmlformats.org/officeDocument/2006/relationships/image" Target="../media/image475.png"/><Relationship Id="rId52" Type="http://schemas.openxmlformats.org/officeDocument/2006/relationships/image" Target="../media/image483.png"/><Relationship Id="rId60" Type="http://schemas.openxmlformats.org/officeDocument/2006/relationships/image" Target="../media/image491.png"/><Relationship Id="rId65" Type="http://schemas.openxmlformats.org/officeDocument/2006/relationships/image" Target="../media/image496.png"/><Relationship Id="rId73" Type="http://schemas.openxmlformats.org/officeDocument/2006/relationships/image" Target="../media/image504.png"/><Relationship Id="rId78" Type="http://schemas.openxmlformats.org/officeDocument/2006/relationships/image" Target="../media/image509.png"/><Relationship Id="rId81" Type="http://schemas.openxmlformats.org/officeDocument/2006/relationships/image" Target="../media/image512.png"/><Relationship Id="rId86" Type="http://schemas.openxmlformats.org/officeDocument/2006/relationships/image" Target="../media/image517.png"/><Relationship Id="rId94" Type="http://schemas.openxmlformats.org/officeDocument/2006/relationships/image" Target="../media/image525.png"/><Relationship Id="rId99" Type="http://schemas.openxmlformats.org/officeDocument/2006/relationships/image" Target="../media/image530.png"/><Relationship Id="rId101" Type="http://schemas.openxmlformats.org/officeDocument/2006/relationships/image" Target="../media/image532.png"/><Relationship Id="rId4" Type="http://schemas.openxmlformats.org/officeDocument/2006/relationships/image" Target="../media/image435.png"/><Relationship Id="rId9" Type="http://schemas.openxmlformats.org/officeDocument/2006/relationships/image" Target="../media/image440.png"/><Relationship Id="rId13" Type="http://schemas.openxmlformats.org/officeDocument/2006/relationships/image" Target="../media/image444.png"/><Relationship Id="rId18" Type="http://schemas.openxmlformats.org/officeDocument/2006/relationships/image" Target="../media/image449.png"/><Relationship Id="rId39" Type="http://schemas.openxmlformats.org/officeDocument/2006/relationships/image" Target="../media/image470.png"/><Relationship Id="rId34" Type="http://schemas.openxmlformats.org/officeDocument/2006/relationships/image" Target="../media/image465.png"/><Relationship Id="rId50" Type="http://schemas.openxmlformats.org/officeDocument/2006/relationships/image" Target="../media/image481.png"/><Relationship Id="rId55" Type="http://schemas.openxmlformats.org/officeDocument/2006/relationships/image" Target="../media/image486.png"/><Relationship Id="rId76" Type="http://schemas.openxmlformats.org/officeDocument/2006/relationships/image" Target="../media/image507.png"/><Relationship Id="rId97" Type="http://schemas.openxmlformats.org/officeDocument/2006/relationships/image" Target="../media/image528.png"/><Relationship Id="rId104" Type="http://schemas.openxmlformats.org/officeDocument/2006/relationships/image" Target="../media/image535.png"/><Relationship Id="rId7" Type="http://schemas.openxmlformats.org/officeDocument/2006/relationships/image" Target="../media/image438.png"/><Relationship Id="rId71" Type="http://schemas.openxmlformats.org/officeDocument/2006/relationships/image" Target="../media/image502.png"/><Relationship Id="rId92" Type="http://schemas.openxmlformats.org/officeDocument/2006/relationships/image" Target="../media/image523.png"/><Relationship Id="rId2" Type="http://schemas.openxmlformats.org/officeDocument/2006/relationships/image" Target="../media/image433.png"/><Relationship Id="rId29" Type="http://schemas.openxmlformats.org/officeDocument/2006/relationships/image" Target="../media/image460.png"/><Relationship Id="rId24" Type="http://schemas.openxmlformats.org/officeDocument/2006/relationships/image" Target="../media/image455.png"/><Relationship Id="rId40" Type="http://schemas.openxmlformats.org/officeDocument/2006/relationships/image" Target="../media/image471.png"/><Relationship Id="rId45" Type="http://schemas.openxmlformats.org/officeDocument/2006/relationships/image" Target="../media/image476.png"/><Relationship Id="rId66" Type="http://schemas.openxmlformats.org/officeDocument/2006/relationships/image" Target="../media/image497.png"/><Relationship Id="rId87" Type="http://schemas.openxmlformats.org/officeDocument/2006/relationships/image" Target="../media/image518.png"/><Relationship Id="rId61" Type="http://schemas.openxmlformats.org/officeDocument/2006/relationships/image" Target="../media/image492.png"/><Relationship Id="rId82" Type="http://schemas.openxmlformats.org/officeDocument/2006/relationships/image" Target="../media/image513.png"/><Relationship Id="rId19" Type="http://schemas.openxmlformats.org/officeDocument/2006/relationships/image" Target="../media/image450.png"/><Relationship Id="rId14" Type="http://schemas.openxmlformats.org/officeDocument/2006/relationships/image" Target="../media/image445.png"/><Relationship Id="rId30" Type="http://schemas.openxmlformats.org/officeDocument/2006/relationships/image" Target="../media/image461.png"/><Relationship Id="rId35" Type="http://schemas.openxmlformats.org/officeDocument/2006/relationships/image" Target="../media/image466.png"/><Relationship Id="rId56" Type="http://schemas.openxmlformats.org/officeDocument/2006/relationships/image" Target="../media/image487.png"/><Relationship Id="rId77" Type="http://schemas.openxmlformats.org/officeDocument/2006/relationships/image" Target="../media/image508.png"/><Relationship Id="rId100" Type="http://schemas.openxmlformats.org/officeDocument/2006/relationships/image" Target="../media/image531.png"/><Relationship Id="rId8" Type="http://schemas.openxmlformats.org/officeDocument/2006/relationships/image" Target="../media/image439.png"/><Relationship Id="rId51" Type="http://schemas.openxmlformats.org/officeDocument/2006/relationships/image" Target="../media/image482.png"/><Relationship Id="rId72" Type="http://schemas.openxmlformats.org/officeDocument/2006/relationships/image" Target="../media/image503.png"/><Relationship Id="rId93" Type="http://schemas.openxmlformats.org/officeDocument/2006/relationships/image" Target="../media/image524.png"/><Relationship Id="rId98" Type="http://schemas.openxmlformats.org/officeDocument/2006/relationships/image" Target="../media/image529.jpg"/><Relationship Id="rId3" Type="http://schemas.openxmlformats.org/officeDocument/2006/relationships/image" Target="../media/image4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7.jpg"/><Relationship Id="rId2" Type="http://schemas.openxmlformats.org/officeDocument/2006/relationships/image" Target="../media/image5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jpg"/><Relationship Id="rId2" Type="http://schemas.openxmlformats.org/officeDocument/2006/relationships/image" Target="../media/image5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image" Target="../media/image5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png"/><Relationship Id="rId2" Type="http://schemas.openxmlformats.org/officeDocument/2006/relationships/image" Target="../media/image5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7" Type="http://schemas.openxmlformats.org/officeDocument/2006/relationships/image" Target="../media/image557.png"/><Relationship Id="rId2" Type="http://schemas.openxmlformats.org/officeDocument/2006/relationships/image" Target="../media/image5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6.png"/><Relationship Id="rId5" Type="http://schemas.openxmlformats.org/officeDocument/2006/relationships/image" Target="../media/image555.png"/><Relationship Id="rId4" Type="http://schemas.openxmlformats.org/officeDocument/2006/relationships/image" Target="../media/image5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7" Type="http://schemas.openxmlformats.org/officeDocument/2006/relationships/image" Target="../media/image555.png"/><Relationship Id="rId2" Type="http://schemas.openxmlformats.org/officeDocument/2006/relationships/image" Target="../media/image55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4.png"/><Relationship Id="rId5" Type="http://schemas.openxmlformats.org/officeDocument/2006/relationships/image" Target="../media/image561.png"/><Relationship Id="rId4" Type="http://schemas.openxmlformats.org/officeDocument/2006/relationships/image" Target="../media/image5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7.png"/><Relationship Id="rId21" Type="http://schemas.openxmlformats.org/officeDocument/2006/relationships/image" Target="../media/image581.png"/><Relationship Id="rId42" Type="http://schemas.openxmlformats.org/officeDocument/2006/relationships/image" Target="../media/image602.png"/><Relationship Id="rId63" Type="http://schemas.openxmlformats.org/officeDocument/2006/relationships/image" Target="../media/image623.png"/><Relationship Id="rId84" Type="http://schemas.openxmlformats.org/officeDocument/2006/relationships/image" Target="../media/image644.png"/><Relationship Id="rId138" Type="http://schemas.openxmlformats.org/officeDocument/2006/relationships/image" Target="../media/image698.png"/><Relationship Id="rId107" Type="http://schemas.openxmlformats.org/officeDocument/2006/relationships/image" Target="../media/image667.png"/><Relationship Id="rId11" Type="http://schemas.openxmlformats.org/officeDocument/2006/relationships/image" Target="../media/image571.png"/><Relationship Id="rId32" Type="http://schemas.openxmlformats.org/officeDocument/2006/relationships/image" Target="../media/image592.png"/><Relationship Id="rId37" Type="http://schemas.openxmlformats.org/officeDocument/2006/relationships/image" Target="../media/image597.png"/><Relationship Id="rId53" Type="http://schemas.openxmlformats.org/officeDocument/2006/relationships/image" Target="../media/image613.png"/><Relationship Id="rId58" Type="http://schemas.openxmlformats.org/officeDocument/2006/relationships/image" Target="../media/image618.png"/><Relationship Id="rId74" Type="http://schemas.openxmlformats.org/officeDocument/2006/relationships/image" Target="../media/image634.png"/><Relationship Id="rId79" Type="http://schemas.openxmlformats.org/officeDocument/2006/relationships/image" Target="../media/image639.png"/><Relationship Id="rId102" Type="http://schemas.openxmlformats.org/officeDocument/2006/relationships/image" Target="../media/image662.png"/><Relationship Id="rId123" Type="http://schemas.openxmlformats.org/officeDocument/2006/relationships/image" Target="../media/image683.png"/><Relationship Id="rId128" Type="http://schemas.openxmlformats.org/officeDocument/2006/relationships/image" Target="../media/image688.png"/><Relationship Id="rId144" Type="http://schemas.openxmlformats.org/officeDocument/2006/relationships/image" Target="../media/image704.png"/><Relationship Id="rId5" Type="http://schemas.openxmlformats.org/officeDocument/2006/relationships/image" Target="../media/image565.png"/><Relationship Id="rId90" Type="http://schemas.openxmlformats.org/officeDocument/2006/relationships/image" Target="../media/image650.png"/><Relationship Id="rId95" Type="http://schemas.openxmlformats.org/officeDocument/2006/relationships/image" Target="../media/image655.png"/><Relationship Id="rId22" Type="http://schemas.openxmlformats.org/officeDocument/2006/relationships/image" Target="../media/image582.png"/><Relationship Id="rId27" Type="http://schemas.openxmlformats.org/officeDocument/2006/relationships/image" Target="../media/image587.png"/><Relationship Id="rId43" Type="http://schemas.openxmlformats.org/officeDocument/2006/relationships/image" Target="../media/image603.png"/><Relationship Id="rId48" Type="http://schemas.openxmlformats.org/officeDocument/2006/relationships/image" Target="../media/image608.png"/><Relationship Id="rId64" Type="http://schemas.openxmlformats.org/officeDocument/2006/relationships/image" Target="../media/image624.png"/><Relationship Id="rId69" Type="http://schemas.openxmlformats.org/officeDocument/2006/relationships/image" Target="../media/image629.png"/><Relationship Id="rId113" Type="http://schemas.openxmlformats.org/officeDocument/2006/relationships/image" Target="../media/image673.png"/><Relationship Id="rId118" Type="http://schemas.openxmlformats.org/officeDocument/2006/relationships/image" Target="../media/image678.png"/><Relationship Id="rId134" Type="http://schemas.openxmlformats.org/officeDocument/2006/relationships/image" Target="../media/image694.png"/><Relationship Id="rId139" Type="http://schemas.openxmlformats.org/officeDocument/2006/relationships/image" Target="../media/image699.png"/><Relationship Id="rId80" Type="http://schemas.openxmlformats.org/officeDocument/2006/relationships/image" Target="../media/image640.png"/><Relationship Id="rId85" Type="http://schemas.openxmlformats.org/officeDocument/2006/relationships/image" Target="../media/image645.png"/><Relationship Id="rId12" Type="http://schemas.openxmlformats.org/officeDocument/2006/relationships/image" Target="../media/image572.png"/><Relationship Id="rId17" Type="http://schemas.openxmlformats.org/officeDocument/2006/relationships/image" Target="../media/image577.png"/><Relationship Id="rId33" Type="http://schemas.openxmlformats.org/officeDocument/2006/relationships/image" Target="../media/image593.png"/><Relationship Id="rId38" Type="http://schemas.openxmlformats.org/officeDocument/2006/relationships/image" Target="../media/image598.png"/><Relationship Id="rId59" Type="http://schemas.openxmlformats.org/officeDocument/2006/relationships/image" Target="../media/image619.png"/><Relationship Id="rId103" Type="http://schemas.openxmlformats.org/officeDocument/2006/relationships/image" Target="../media/image663.png"/><Relationship Id="rId108" Type="http://schemas.openxmlformats.org/officeDocument/2006/relationships/image" Target="../media/image668.png"/><Relationship Id="rId124" Type="http://schemas.openxmlformats.org/officeDocument/2006/relationships/image" Target="../media/image684.png"/><Relationship Id="rId129" Type="http://schemas.openxmlformats.org/officeDocument/2006/relationships/image" Target="../media/image689.png"/><Relationship Id="rId54" Type="http://schemas.openxmlformats.org/officeDocument/2006/relationships/image" Target="../media/image614.png"/><Relationship Id="rId70" Type="http://schemas.openxmlformats.org/officeDocument/2006/relationships/image" Target="../media/image630.png"/><Relationship Id="rId75" Type="http://schemas.openxmlformats.org/officeDocument/2006/relationships/image" Target="../media/image635.png"/><Relationship Id="rId91" Type="http://schemas.openxmlformats.org/officeDocument/2006/relationships/image" Target="../media/image651.png"/><Relationship Id="rId96" Type="http://schemas.openxmlformats.org/officeDocument/2006/relationships/image" Target="../media/image656.png"/><Relationship Id="rId140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6.png"/><Relationship Id="rId23" Type="http://schemas.openxmlformats.org/officeDocument/2006/relationships/image" Target="../media/image583.png"/><Relationship Id="rId28" Type="http://schemas.openxmlformats.org/officeDocument/2006/relationships/image" Target="../media/image588.png"/><Relationship Id="rId49" Type="http://schemas.openxmlformats.org/officeDocument/2006/relationships/image" Target="../media/image609.png"/><Relationship Id="rId114" Type="http://schemas.openxmlformats.org/officeDocument/2006/relationships/image" Target="../media/image674.png"/><Relationship Id="rId119" Type="http://schemas.openxmlformats.org/officeDocument/2006/relationships/image" Target="../media/image679.png"/><Relationship Id="rId44" Type="http://schemas.openxmlformats.org/officeDocument/2006/relationships/image" Target="../media/image604.png"/><Relationship Id="rId60" Type="http://schemas.openxmlformats.org/officeDocument/2006/relationships/image" Target="../media/image620.png"/><Relationship Id="rId65" Type="http://schemas.openxmlformats.org/officeDocument/2006/relationships/image" Target="../media/image625.png"/><Relationship Id="rId81" Type="http://schemas.openxmlformats.org/officeDocument/2006/relationships/image" Target="../media/image641.png"/><Relationship Id="rId86" Type="http://schemas.openxmlformats.org/officeDocument/2006/relationships/image" Target="../media/image646.png"/><Relationship Id="rId130" Type="http://schemas.openxmlformats.org/officeDocument/2006/relationships/image" Target="../media/image690.png"/><Relationship Id="rId135" Type="http://schemas.openxmlformats.org/officeDocument/2006/relationships/image" Target="../media/image695.png"/><Relationship Id="rId13" Type="http://schemas.openxmlformats.org/officeDocument/2006/relationships/image" Target="../media/image573.png"/><Relationship Id="rId18" Type="http://schemas.openxmlformats.org/officeDocument/2006/relationships/image" Target="../media/image578.png"/><Relationship Id="rId39" Type="http://schemas.openxmlformats.org/officeDocument/2006/relationships/image" Target="../media/image599.png"/><Relationship Id="rId109" Type="http://schemas.openxmlformats.org/officeDocument/2006/relationships/image" Target="../media/image669.png"/><Relationship Id="rId34" Type="http://schemas.openxmlformats.org/officeDocument/2006/relationships/image" Target="../media/image594.png"/><Relationship Id="rId50" Type="http://schemas.openxmlformats.org/officeDocument/2006/relationships/image" Target="../media/image610.png"/><Relationship Id="rId55" Type="http://schemas.openxmlformats.org/officeDocument/2006/relationships/image" Target="../media/image615.png"/><Relationship Id="rId76" Type="http://schemas.openxmlformats.org/officeDocument/2006/relationships/image" Target="../media/image636.png"/><Relationship Id="rId97" Type="http://schemas.openxmlformats.org/officeDocument/2006/relationships/image" Target="../media/image657.png"/><Relationship Id="rId104" Type="http://schemas.openxmlformats.org/officeDocument/2006/relationships/image" Target="../media/image664.png"/><Relationship Id="rId120" Type="http://schemas.openxmlformats.org/officeDocument/2006/relationships/image" Target="../media/image680.png"/><Relationship Id="rId125" Type="http://schemas.openxmlformats.org/officeDocument/2006/relationships/image" Target="../media/image685.png"/><Relationship Id="rId141" Type="http://schemas.openxmlformats.org/officeDocument/2006/relationships/image" Target="../media/image701.png"/><Relationship Id="rId7" Type="http://schemas.openxmlformats.org/officeDocument/2006/relationships/image" Target="../media/image567.png"/><Relationship Id="rId71" Type="http://schemas.openxmlformats.org/officeDocument/2006/relationships/image" Target="../media/image631.png"/><Relationship Id="rId92" Type="http://schemas.openxmlformats.org/officeDocument/2006/relationships/image" Target="../media/image652.png"/><Relationship Id="rId2" Type="http://schemas.openxmlformats.org/officeDocument/2006/relationships/image" Target="../media/image562.png"/><Relationship Id="rId29" Type="http://schemas.openxmlformats.org/officeDocument/2006/relationships/image" Target="../media/image589.png"/><Relationship Id="rId24" Type="http://schemas.openxmlformats.org/officeDocument/2006/relationships/image" Target="../media/image584.png"/><Relationship Id="rId40" Type="http://schemas.openxmlformats.org/officeDocument/2006/relationships/image" Target="../media/image600.png"/><Relationship Id="rId45" Type="http://schemas.openxmlformats.org/officeDocument/2006/relationships/image" Target="../media/image605.png"/><Relationship Id="rId66" Type="http://schemas.openxmlformats.org/officeDocument/2006/relationships/image" Target="../media/image626.png"/><Relationship Id="rId87" Type="http://schemas.openxmlformats.org/officeDocument/2006/relationships/image" Target="../media/image647.png"/><Relationship Id="rId110" Type="http://schemas.openxmlformats.org/officeDocument/2006/relationships/image" Target="../media/image670.png"/><Relationship Id="rId115" Type="http://schemas.openxmlformats.org/officeDocument/2006/relationships/image" Target="../media/image675.png"/><Relationship Id="rId131" Type="http://schemas.openxmlformats.org/officeDocument/2006/relationships/image" Target="../media/image691.png"/><Relationship Id="rId136" Type="http://schemas.openxmlformats.org/officeDocument/2006/relationships/image" Target="../media/image696.png"/><Relationship Id="rId61" Type="http://schemas.openxmlformats.org/officeDocument/2006/relationships/image" Target="../media/image621.png"/><Relationship Id="rId82" Type="http://schemas.openxmlformats.org/officeDocument/2006/relationships/image" Target="../media/image642.png"/><Relationship Id="rId19" Type="http://schemas.openxmlformats.org/officeDocument/2006/relationships/image" Target="../media/image579.png"/><Relationship Id="rId14" Type="http://schemas.openxmlformats.org/officeDocument/2006/relationships/image" Target="../media/image574.png"/><Relationship Id="rId30" Type="http://schemas.openxmlformats.org/officeDocument/2006/relationships/image" Target="../media/image590.png"/><Relationship Id="rId35" Type="http://schemas.openxmlformats.org/officeDocument/2006/relationships/image" Target="../media/image595.png"/><Relationship Id="rId56" Type="http://schemas.openxmlformats.org/officeDocument/2006/relationships/image" Target="../media/image616.png"/><Relationship Id="rId77" Type="http://schemas.openxmlformats.org/officeDocument/2006/relationships/image" Target="../media/image637.png"/><Relationship Id="rId100" Type="http://schemas.openxmlformats.org/officeDocument/2006/relationships/image" Target="../media/image660.png"/><Relationship Id="rId105" Type="http://schemas.openxmlformats.org/officeDocument/2006/relationships/image" Target="../media/image665.png"/><Relationship Id="rId126" Type="http://schemas.openxmlformats.org/officeDocument/2006/relationships/image" Target="../media/image686.png"/><Relationship Id="rId8" Type="http://schemas.openxmlformats.org/officeDocument/2006/relationships/image" Target="../media/image568.png"/><Relationship Id="rId51" Type="http://schemas.openxmlformats.org/officeDocument/2006/relationships/image" Target="../media/image611.png"/><Relationship Id="rId72" Type="http://schemas.openxmlformats.org/officeDocument/2006/relationships/image" Target="../media/image632.png"/><Relationship Id="rId93" Type="http://schemas.openxmlformats.org/officeDocument/2006/relationships/image" Target="../media/image653.png"/><Relationship Id="rId98" Type="http://schemas.openxmlformats.org/officeDocument/2006/relationships/image" Target="../media/image658.png"/><Relationship Id="rId121" Type="http://schemas.openxmlformats.org/officeDocument/2006/relationships/image" Target="../media/image681.png"/><Relationship Id="rId142" Type="http://schemas.openxmlformats.org/officeDocument/2006/relationships/image" Target="../media/image702.png"/><Relationship Id="rId3" Type="http://schemas.openxmlformats.org/officeDocument/2006/relationships/image" Target="../media/image563.png"/><Relationship Id="rId25" Type="http://schemas.openxmlformats.org/officeDocument/2006/relationships/image" Target="../media/image585.png"/><Relationship Id="rId46" Type="http://schemas.openxmlformats.org/officeDocument/2006/relationships/image" Target="../media/image606.png"/><Relationship Id="rId67" Type="http://schemas.openxmlformats.org/officeDocument/2006/relationships/image" Target="../media/image627.png"/><Relationship Id="rId116" Type="http://schemas.openxmlformats.org/officeDocument/2006/relationships/image" Target="../media/image676.png"/><Relationship Id="rId137" Type="http://schemas.openxmlformats.org/officeDocument/2006/relationships/image" Target="../media/image697.png"/><Relationship Id="rId20" Type="http://schemas.openxmlformats.org/officeDocument/2006/relationships/image" Target="../media/image580.png"/><Relationship Id="rId41" Type="http://schemas.openxmlformats.org/officeDocument/2006/relationships/image" Target="../media/image601.png"/><Relationship Id="rId62" Type="http://schemas.openxmlformats.org/officeDocument/2006/relationships/image" Target="../media/image622.png"/><Relationship Id="rId83" Type="http://schemas.openxmlformats.org/officeDocument/2006/relationships/image" Target="../media/image643.png"/><Relationship Id="rId88" Type="http://schemas.openxmlformats.org/officeDocument/2006/relationships/image" Target="../media/image648.png"/><Relationship Id="rId111" Type="http://schemas.openxmlformats.org/officeDocument/2006/relationships/image" Target="../media/image671.png"/><Relationship Id="rId132" Type="http://schemas.openxmlformats.org/officeDocument/2006/relationships/image" Target="../media/image692.png"/><Relationship Id="rId15" Type="http://schemas.openxmlformats.org/officeDocument/2006/relationships/image" Target="../media/image575.png"/><Relationship Id="rId36" Type="http://schemas.openxmlformats.org/officeDocument/2006/relationships/image" Target="../media/image596.png"/><Relationship Id="rId57" Type="http://schemas.openxmlformats.org/officeDocument/2006/relationships/image" Target="../media/image617.png"/><Relationship Id="rId106" Type="http://schemas.openxmlformats.org/officeDocument/2006/relationships/image" Target="../media/image666.png"/><Relationship Id="rId127" Type="http://schemas.openxmlformats.org/officeDocument/2006/relationships/image" Target="../media/image687.png"/><Relationship Id="rId10" Type="http://schemas.openxmlformats.org/officeDocument/2006/relationships/image" Target="../media/image570.png"/><Relationship Id="rId31" Type="http://schemas.openxmlformats.org/officeDocument/2006/relationships/image" Target="../media/image591.png"/><Relationship Id="rId52" Type="http://schemas.openxmlformats.org/officeDocument/2006/relationships/image" Target="../media/image612.png"/><Relationship Id="rId73" Type="http://schemas.openxmlformats.org/officeDocument/2006/relationships/image" Target="../media/image633.png"/><Relationship Id="rId78" Type="http://schemas.openxmlformats.org/officeDocument/2006/relationships/image" Target="../media/image638.png"/><Relationship Id="rId94" Type="http://schemas.openxmlformats.org/officeDocument/2006/relationships/image" Target="../media/image654.png"/><Relationship Id="rId99" Type="http://schemas.openxmlformats.org/officeDocument/2006/relationships/image" Target="../media/image659.png"/><Relationship Id="rId101" Type="http://schemas.openxmlformats.org/officeDocument/2006/relationships/image" Target="../media/image661.png"/><Relationship Id="rId122" Type="http://schemas.openxmlformats.org/officeDocument/2006/relationships/image" Target="../media/image682.png"/><Relationship Id="rId143" Type="http://schemas.openxmlformats.org/officeDocument/2006/relationships/image" Target="../media/image703.png"/><Relationship Id="rId4" Type="http://schemas.openxmlformats.org/officeDocument/2006/relationships/image" Target="../media/image564.png"/><Relationship Id="rId9" Type="http://schemas.openxmlformats.org/officeDocument/2006/relationships/image" Target="../media/image569.png"/><Relationship Id="rId26" Type="http://schemas.openxmlformats.org/officeDocument/2006/relationships/image" Target="../media/image586.png"/><Relationship Id="rId47" Type="http://schemas.openxmlformats.org/officeDocument/2006/relationships/image" Target="../media/image607.png"/><Relationship Id="rId68" Type="http://schemas.openxmlformats.org/officeDocument/2006/relationships/image" Target="../media/image628.png"/><Relationship Id="rId89" Type="http://schemas.openxmlformats.org/officeDocument/2006/relationships/image" Target="../media/image649.png"/><Relationship Id="rId112" Type="http://schemas.openxmlformats.org/officeDocument/2006/relationships/image" Target="../media/image672.png"/><Relationship Id="rId133" Type="http://schemas.openxmlformats.org/officeDocument/2006/relationships/image" Target="../media/image693.png"/><Relationship Id="rId16" Type="http://schemas.openxmlformats.org/officeDocument/2006/relationships/image" Target="../media/image5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6.png"/><Relationship Id="rId7" Type="http://schemas.openxmlformats.org/officeDocument/2006/relationships/image" Target="../media/image710.jpg"/><Relationship Id="rId2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9.jpg"/><Relationship Id="rId5" Type="http://schemas.openxmlformats.org/officeDocument/2006/relationships/image" Target="../media/image708.jpg"/><Relationship Id="rId4" Type="http://schemas.openxmlformats.org/officeDocument/2006/relationships/image" Target="../media/image7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jp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4.png"/><Relationship Id="rId2" Type="http://schemas.openxmlformats.org/officeDocument/2006/relationships/image" Target="../media/image7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7.jpg"/><Relationship Id="rId2" Type="http://schemas.openxmlformats.org/officeDocument/2006/relationships/image" Target="../media/image7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9.jpg"/><Relationship Id="rId4" Type="http://schemas.openxmlformats.org/officeDocument/2006/relationships/image" Target="../media/image71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4.png"/><Relationship Id="rId5" Type="http://schemas.openxmlformats.org/officeDocument/2006/relationships/image" Target="../media/image723.png"/><Relationship Id="rId4" Type="http://schemas.openxmlformats.org/officeDocument/2006/relationships/image" Target="../media/image7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8.jpg"/><Relationship Id="rId4" Type="http://schemas.openxmlformats.org/officeDocument/2006/relationships/image" Target="../media/image7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2.png"/><Relationship Id="rId4" Type="http://schemas.openxmlformats.org/officeDocument/2006/relationships/image" Target="../media/image73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3.png"/><Relationship Id="rId4" Type="http://schemas.openxmlformats.org/officeDocument/2006/relationships/image" Target="../media/image73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5.jpg"/><Relationship Id="rId2" Type="http://schemas.openxmlformats.org/officeDocument/2006/relationships/image" Target="../media/image7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09800"/>
            <a:ext cx="12192000" cy="4648200"/>
            <a:chOff x="0" y="2209800"/>
            <a:chExt cx="12192000" cy="464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63667"/>
              <a:ext cx="12192000" cy="1894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9800"/>
              <a:ext cx="11963400" cy="4648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1964" y="1307465"/>
            <a:ext cx="81559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50950" marR="5080" indent="-1238250">
              <a:lnSpc>
                <a:spcPts val="3890"/>
              </a:lnSpc>
              <a:spcBef>
                <a:spcPts val="585"/>
              </a:spcBef>
            </a:pPr>
            <a:r>
              <a:rPr sz="3600" spc="-235" dirty="0">
                <a:solidFill>
                  <a:srgbClr val="001F5F"/>
                </a:solidFill>
              </a:rPr>
              <a:t>TATA</a:t>
            </a:r>
            <a:r>
              <a:rPr sz="3600" spc="-170" dirty="0">
                <a:solidFill>
                  <a:srgbClr val="001F5F"/>
                </a:solidFill>
              </a:rPr>
              <a:t> </a:t>
            </a:r>
            <a:r>
              <a:rPr sz="3600" spc="-20" dirty="0">
                <a:solidFill>
                  <a:srgbClr val="001F5F"/>
                </a:solidFill>
              </a:rPr>
              <a:t>LAKSANA</a:t>
            </a:r>
            <a:r>
              <a:rPr sz="3600" spc="-19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SURVEI</a:t>
            </a:r>
            <a:r>
              <a:rPr sz="3600" spc="-17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AKREDITASI </a:t>
            </a:r>
            <a:r>
              <a:rPr sz="3600" dirty="0">
                <a:solidFill>
                  <a:srgbClr val="001F5F"/>
                </a:solidFill>
              </a:rPr>
              <a:t>PUSKESMAS</a:t>
            </a:r>
            <a:r>
              <a:rPr sz="3600" spc="-7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DAN</a:t>
            </a:r>
            <a:r>
              <a:rPr sz="3600" spc="-6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KLINIK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5844" y="102107"/>
            <a:ext cx="1696212" cy="7970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4308" y="67056"/>
            <a:ext cx="1187195" cy="765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1" y="2895600"/>
            <a:ext cx="12179808" cy="37597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7200" y="0"/>
            <a:ext cx="1109472" cy="1036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3894" y="560450"/>
            <a:ext cx="7844790" cy="475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469265" algn="l"/>
              </a:tabLst>
            </a:pPr>
            <a:r>
              <a:rPr sz="2800" dirty="0">
                <a:latin typeface="Arial MT"/>
                <a:cs typeface="Arial MT"/>
              </a:rPr>
              <a:t>Memiliki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perizinan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berusaha.</a:t>
            </a:r>
            <a:endParaRPr sz="2800">
              <a:latin typeface="Arial MT"/>
              <a:cs typeface="Arial MT"/>
            </a:endParaRPr>
          </a:p>
          <a:p>
            <a:pPr marL="469900" marR="2413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Bagi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Pemerintah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Badan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Layanan </a:t>
            </a:r>
            <a:r>
              <a:rPr sz="2800" dirty="0">
                <a:latin typeface="Arial MT"/>
                <a:cs typeface="Arial MT"/>
              </a:rPr>
              <a:t>Umum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(BLU)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atau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Non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Badan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Layanan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Umum </a:t>
            </a:r>
            <a:r>
              <a:rPr sz="2800" dirty="0">
                <a:latin typeface="Arial MT"/>
                <a:cs typeface="Arial MT"/>
              </a:rPr>
              <a:t>Daerah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(BLUD),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perizinan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dapat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dilakukan/ </a:t>
            </a:r>
            <a:r>
              <a:rPr sz="2800" dirty="0">
                <a:latin typeface="Arial MT"/>
                <a:cs typeface="Arial MT"/>
              </a:rPr>
              <a:t>diperoleh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luar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sistem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OSS.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8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 startAt="2"/>
              <a:tabLst>
                <a:tab pos="469265" algn="l"/>
              </a:tabLst>
            </a:pPr>
            <a:r>
              <a:rPr sz="2800" spc="-135" dirty="0">
                <a:latin typeface="Arial MT"/>
                <a:cs typeface="Arial MT"/>
              </a:rPr>
              <a:t>Telah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teregistrasi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Kementerian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Kesehatan.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Font typeface="Arial MT"/>
              <a:buAutoNum type="arabicParenR" startAt="2"/>
            </a:pPr>
            <a:endParaRPr sz="2800">
              <a:latin typeface="Arial MT"/>
              <a:cs typeface="Arial MT"/>
            </a:endParaRPr>
          </a:p>
          <a:p>
            <a:pPr marL="469900" marR="5080" indent="-457200">
              <a:lnSpc>
                <a:spcPct val="100000"/>
              </a:lnSpc>
              <a:buAutoNum type="arabicParenR" startAt="2"/>
              <a:tabLst>
                <a:tab pos="469900" algn="l"/>
              </a:tabLst>
            </a:pPr>
            <a:r>
              <a:rPr sz="2800" dirty="0">
                <a:latin typeface="Arial MT"/>
                <a:cs typeface="Arial MT"/>
              </a:rPr>
              <a:t>Penanggung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jawab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teknis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adalah </a:t>
            </a:r>
            <a:r>
              <a:rPr sz="2800" dirty="0">
                <a:latin typeface="Arial MT"/>
                <a:cs typeface="Arial MT"/>
              </a:rPr>
              <a:t>seorang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tenaga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medis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memiliki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Surat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Izin </a:t>
            </a:r>
            <a:r>
              <a:rPr sz="2800" dirty="0">
                <a:latin typeface="Arial MT"/>
                <a:cs typeface="Arial MT"/>
              </a:rPr>
              <a:t>Praktik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(SIP)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tersebut.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8583" y="241426"/>
            <a:ext cx="7821930" cy="642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51765" indent="-515620">
              <a:lnSpc>
                <a:spcPct val="100000"/>
              </a:lnSpc>
              <a:spcBef>
                <a:spcPts val="95"/>
              </a:spcBef>
              <a:buAutoNum type="arabicParenR" startAt="4"/>
              <a:tabLst>
                <a:tab pos="527685" algn="l"/>
                <a:tab pos="2365375" algn="l"/>
                <a:tab pos="2456815" algn="l"/>
                <a:tab pos="2950210" algn="l"/>
                <a:tab pos="4333240" algn="l"/>
                <a:tab pos="4715510" algn="l"/>
              </a:tabLst>
            </a:pPr>
            <a:r>
              <a:rPr sz="2800" b="1" dirty="0">
                <a:latin typeface="Arial"/>
                <a:cs typeface="Arial"/>
              </a:rPr>
              <a:t>Seluruh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tenaga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medis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dan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tenaga kesehatan</a:t>
            </a:r>
            <a:r>
              <a:rPr sz="2800" b="1" dirty="0">
                <a:latin typeface="Arial"/>
                <a:cs typeface="Arial"/>
              </a:rPr>
              <a:t>		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menyelenggarakan pelayanan</a:t>
            </a:r>
            <a:r>
              <a:rPr sz="2800" dirty="0">
                <a:latin typeface="Arial MT"/>
                <a:cs typeface="Arial MT"/>
              </a:rPr>
              <a:t>	kesehatan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(pemberi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asuhan) </a:t>
            </a:r>
            <a:r>
              <a:rPr sz="2800" dirty="0">
                <a:latin typeface="Arial MT"/>
                <a:cs typeface="Arial MT"/>
              </a:rPr>
              <a:t>memiliki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Surat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40" dirty="0">
                <a:latin typeface="Arial MT"/>
                <a:cs typeface="Arial MT"/>
              </a:rPr>
              <a:t>Tanda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Registrasi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(STR)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dan </a:t>
            </a:r>
            <a:r>
              <a:rPr sz="2800" b="1" dirty="0">
                <a:latin typeface="Arial"/>
                <a:cs typeface="Arial"/>
              </a:rPr>
              <a:t>Surat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Izin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Praktik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(SIP)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yang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masih </a:t>
            </a:r>
            <a:r>
              <a:rPr sz="2800" b="1" dirty="0">
                <a:latin typeface="Arial"/>
                <a:cs typeface="Arial"/>
              </a:rPr>
              <a:t>berlaku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dalam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aplikasi</a:t>
            </a:r>
            <a:r>
              <a:rPr sz="2800" dirty="0">
                <a:latin typeface="Arial MT"/>
                <a:cs typeface="Arial MT"/>
              </a:rPr>
              <a:t>	Sistem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Informasi </a:t>
            </a:r>
            <a:r>
              <a:rPr sz="2800" dirty="0">
                <a:latin typeface="Arial MT"/>
                <a:cs typeface="Arial MT"/>
              </a:rPr>
              <a:t>Sumber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Daya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Manusia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Kesehatan </a:t>
            </a:r>
            <a:r>
              <a:rPr sz="2800" b="1" spc="-10" dirty="0">
                <a:latin typeface="Arial"/>
                <a:cs typeface="Arial"/>
              </a:rPr>
              <a:t>(SISDMK).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469900" algn="l"/>
              </a:tabLst>
            </a:pPr>
            <a:r>
              <a:rPr sz="2800" dirty="0">
                <a:latin typeface="Arial MT"/>
                <a:cs typeface="Arial MT"/>
              </a:rPr>
              <a:t>Bagi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Pratama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bukti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pengisian </a:t>
            </a:r>
            <a:r>
              <a:rPr sz="2800" dirty="0">
                <a:latin typeface="Arial MT"/>
                <a:cs typeface="Arial MT"/>
              </a:rPr>
              <a:t>Aplikasi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Sarana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Prasarana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Alat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Kesehatan </a:t>
            </a:r>
            <a:r>
              <a:rPr sz="2800" spc="-50" dirty="0">
                <a:latin typeface="Arial MT"/>
                <a:cs typeface="Arial MT"/>
              </a:rPr>
              <a:t>(ASPAK)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telah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di-</a:t>
            </a:r>
            <a:r>
              <a:rPr sz="2800" b="1" i="1" dirty="0">
                <a:latin typeface="Arial"/>
                <a:cs typeface="Arial"/>
              </a:rPr>
              <a:t>update</a:t>
            </a:r>
            <a:r>
              <a:rPr sz="2800" b="1" i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(100%)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d</a:t>
            </a:r>
            <a:r>
              <a:rPr sz="2800" spc="-25" dirty="0">
                <a:latin typeface="Arial MT"/>
                <a:cs typeface="Arial MT"/>
              </a:rPr>
              <a:t>an </a:t>
            </a:r>
            <a:r>
              <a:rPr sz="2800" dirty="0">
                <a:latin typeface="Arial MT"/>
                <a:cs typeface="Arial MT"/>
              </a:rPr>
              <a:t>dilakukan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validasi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(100%)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oleh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Dinas </a:t>
            </a:r>
            <a:r>
              <a:rPr sz="2800" dirty="0">
                <a:latin typeface="Arial MT"/>
                <a:cs typeface="Arial MT"/>
              </a:rPr>
              <a:t>Kesehatan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Kabupaten/Kota.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Bagi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Utama </a:t>
            </a:r>
            <a:r>
              <a:rPr sz="2800" dirty="0">
                <a:latin typeface="Arial MT"/>
                <a:cs typeface="Arial MT"/>
              </a:rPr>
              <a:t>mengisi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data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Sarana,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Prasarana,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dan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Alat </a:t>
            </a:r>
            <a:r>
              <a:rPr sz="2800" dirty="0">
                <a:latin typeface="Arial MT"/>
                <a:cs typeface="Arial MT"/>
              </a:rPr>
              <a:t>Kesehatan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secara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i="1" dirty="0">
                <a:latin typeface="Arial"/>
                <a:cs typeface="Arial"/>
              </a:rPr>
              <a:t>free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text</a:t>
            </a:r>
            <a:r>
              <a:rPr sz="2800" i="1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 MT"/>
                <a:cs typeface="Arial MT"/>
              </a:rPr>
              <a:t>pada</a:t>
            </a:r>
            <a:r>
              <a:rPr sz="2800" spc="-1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ASPAK.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1221" y="350265"/>
            <a:ext cx="77584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5489575" algn="l"/>
                <a:tab pos="6734809" algn="l"/>
                <a:tab pos="6985634" algn="l"/>
              </a:tabLst>
            </a:pPr>
            <a:r>
              <a:rPr sz="2400" dirty="0">
                <a:solidFill>
                  <a:srgbClr val="000000"/>
                </a:solidFill>
              </a:rPr>
              <a:t>6)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Ada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bukti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pelaporan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Indikator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Nasional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Mutu</a:t>
            </a:r>
            <a:r>
              <a:rPr sz="2400" dirty="0">
                <a:solidFill>
                  <a:srgbClr val="000000"/>
                </a:solidFill>
              </a:rPr>
              <a:t>	</a:t>
            </a:r>
            <a:r>
              <a:rPr sz="2400" spc="-20" dirty="0">
                <a:solidFill>
                  <a:srgbClr val="000000"/>
                </a:solidFill>
              </a:rPr>
              <a:t>(INM) </a:t>
            </a:r>
            <a:r>
              <a:rPr sz="2400" dirty="0">
                <a:solidFill>
                  <a:srgbClr val="000000"/>
                </a:solidFill>
              </a:rPr>
              <a:t>melalui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aplikasi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Mutu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Fasilitas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Pelayanan </a:t>
            </a:r>
            <a:r>
              <a:rPr sz="2400" dirty="0">
                <a:solidFill>
                  <a:srgbClr val="000000"/>
                </a:solidFill>
              </a:rPr>
              <a:t>Kesehatan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minimal</a:t>
            </a:r>
            <a:r>
              <a:rPr sz="2400" spc="-7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1</a:t>
            </a:r>
            <a:r>
              <a:rPr sz="2400" spc="-8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(satu)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bulan</a:t>
            </a:r>
            <a:r>
              <a:rPr sz="2400" spc="-55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terakhir,</a:t>
            </a:r>
            <a:r>
              <a:rPr sz="2400" dirty="0">
                <a:solidFill>
                  <a:srgbClr val="FF0000"/>
                </a:solidFill>
              </a:rPr>
              <a:t>	</a:t>
            </a:r>
            <a:r>
              <a:rPr sz="2400" spc="-20" dirty="0">
                <a:solidFill>
                  <a:srgbClr val="FF0000"/>
                </a:solidFill>
              </a:rPr>
              <a:t>baik </a:t>
            </a:r>
            <a:r>
              <a:rPr sz="2400" dirty="0">
                <a:solidFill>
                  <a:srgbClr val="FF0000"/>
                </a:solidFill>
              </a:rPr>
              <a:t>bagi</a:t>
            </a:r>
            <a:r>
              <a:rPr sz="2400" spc="-7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survei</a:t>
            </a:r>
            <a:r>
              <a:rPr sz="2400" spc="-6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perdana</a:t>
            </a:r>
            <a:r>
              <a:rPr sz="2400" spc="-5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maupun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spc="-20" dirty="0">
                <a:solidFill>
                  <a:srgbClr val="FF0000"/>
                </a:solidFill>
              </a:rPr>
              <a:t>bagi</a:t>
            </a:r>
            <a:r>
              <a:rPr sz="2400" dirty="0">
                <a:solidFill>
                  <a:srgbClr val="FF0000"/>
                </a:solidFill>
              </a:rPr>
              <a:t>	survei</a:t>
            </a:r>
            <a:r>
              <a:rPr sz="2400" spc="-9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ulang (reakreditasi)</a:t>
            </a:r>
            <a:r>
              <a:rPr sz="2400" b="0" spc="-10" dirty="0">
                <a:solidFill>
                  <a:srgbClr val="BDBDBD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1221" y="2908681"/>
            <a:ext cx="7584440" cy="301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7)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Persyaratan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ada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bukti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pelaporan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Insiden </a:t>
            </a:r>
            <a:r>
              <a:rPr sz="2800" dirty="0">
                <a:latin typeface="Arial MT"/>
                <a:cs typeface="Arial MT"/>
              </a:rPr>
              <a:t>Keselamatan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Pasien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(IKP)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melalui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aplikasi </a:t>
            </a:r>
            <a:r>
              <a:rPr sz="2800" dirty="0">
                <a:latin typeface="Arial MT"/>
                <a:cs typeface="Arial MT"/>
              </a:rPr>
              <a:t>Mutu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Fasilitas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Pelayanan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Kesehatan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ditiadakan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diganti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surat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pernyataan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bermaterai</a:t>
            </a:r>
            <a:r>
              <a:rPr sz="2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ditandatangani </a:t>
            </a:r>
            <a:r>
              <a:rPr sz="2800" dirty="0">
                <a:latin typeface="Arial MT"/>
                <a:cs typeface="Arial MT"/>
              </a:rPr>
              <a:t>Penanggung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Jawab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menyatakan bahwa: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577" y="196557"/>
            <a:ext cx="4118610" cy="3104515"/>
            <a:chOff x="71577" y="196557"/>
            <a:chExt cx="4118610" cy="3104515"/>
          </a:xfrm>
        </p:grpSpPr>
        <p:sp>
          <p:nvSpPr>
            <p:cNvPr id="5" name="object 5"/>
            <p:cNvSpPr/>
            <p:nvPr/>
          </p:nvSpPr>
          <p:spPr>
            <a:xfrm>
              <a:off x="77673" y="202653"/>
              <a:ext cx="4106545" cy="3098800"/>
            </a:xfrm>
            <a:custGeom>
              <a:avLst/>
              <a:gdLst/>
              <a:ahLst/>
              <a:cxnLst/>
              <a:rect l="l" t="t" r="r" b="b"/>
              <a:pathLst>
                <a:path w="4106545" h="3098800">
                  <a:moveTo>
                    <a:pt x="1972754" y="3098368"/>
                  </a:moveTo>
                  <a:lnTo>
                    <a:pt x="1924608" y="3097936"/>
                  </a:lnTo>
                  <a:lnTo>
                    <a:pt x="1876450" y="3096577"/>
                  </a:lnTo>
                  <a:lnTo>
                    <a:pt x="1828330" y="3094291"/>
                  </a:lnTo>
                  <a:lnTo>
                    <a:pt x="1780247" y="3091091"/>
                  </a:lnTo>
                  <a:lnTo>
                    <a:pt x="1732229" y="3086950"/>
                  </a:lnTo>
                  <a:lnTo>
                    <a:pt x="1684299" y="3081896"/>
                  </a:lnTo>
                  <a:lnTo>
                    <a:pt x="1636496" y="3075914"/>
                  </a:lnTo>
                  <a:lnTo>
                    <a:pt x="1588808" y="3068993"/>
                  </a:lnTo>
                  <a:lnTo>
                    <a:pt x="1541284" y="3061131"/>
                  </a:lnTo>
                  <a:lnTo>
                    <a:pt x="1493951" y="3052343"/>
                  </a:lnTo>
                  <a:lnTo>
                    <a:pt x="1446809" y="3042615"/>
                  </a:lnTo>
                  <a:lnTo>
                    <a:pt x="1399895" y="3031947"/>
                  </a:lnTo>
                  <a:lnTo>
                    <a:pt x="1353235" y="3020339"/>
                  </a:lnTo>
                  <a:lnTo>
                    <a:pt x="1306855" y="3007791"/>
                  </a:lnTo>
                  <a:lnTo>
                    <a:pt x="1260754" y="2994291"/>
                  </a:lnTo>
                  <a:lnTo>
                    <a:pt x="1214983" y="2979851"/>
                  </a:lnTo>
                  <a:lnTo>
                    <a:pt x="1169543" y="2964459"/>
                  </a:lnTo>
                  <a:lnTo>
                    <a:pt x="1124470" y="2948101"/>
                  </a:lnTo>
                  <a:lnTo>
                    <a:pt x="1079779" y="2930804"/>
                  </a:lnTo>
                  <a:lnTo>
                    <a:pt x="1035507" y="2912554"/>
                  </a:lnTo>
                  <a:lnTo>
                    <a:pt x="991666" y="2893339"/>
                  </a:lnTo>
                  <a:lnTo>
                    <a:pt x="948270" y="2873159"/>
                  </a:lnTo>
                  <a:lnTo>
                    <a:pt x="905357" y="2852026"/>
                  </a:lnTo>
                  <a:lnTo>
                    <a:pt x="862939" y="2829928"/>
                  </a:lnTo>
                  <a:lnTo>
                    <a:pt x="821055" y="2806865"/>
                  </a:lnTo>
                  <a:lnTo>
                    <a:pt x="779716" y="2782836"/>
                  </a:lnTo>
                  <a:lnTo>
                    <a:pt x="738936" y="2757843"/>
                  </a:lnTo>
                  <a:lnTo>
                    <a:pt x="695604" y="2729776"/>
                  </a:lnTo>
                  <a:lnTo>
                    <a:pt x="653542" y="2700947"/>
                  </a:lnTo>
                  <a:lnTo>
                    <a:pt x="612762" y="2671394"/>
                  </a:lnTo>
                  <a:lnTo>
                    <a:pt x="573265" y="2641104"/>
                  </a:lnTo>
                  <a:lnTo>
                    <a:pt x="535051" y="2610142"/>
                  </a:lnTo>
                  <a:lnTo>
                    <a:pt x="498119" y="2578493"/>
                  </a:lnTo>
                  <a:lnTo>
                    <a:pt x="462495" y="2546210"/>
                  </a:lnTo>
                  <a:lnTo>
                    <a:pt x="428155" y="2513291"/>
                  </a:lnTo>
                  <a:lnTo>
                    <a:pt x="395109" y="2479776"/>
                  </a:lnTo>
                  <a:lnTo>
                    <a:pt x="363372" y="2445689"/>
                  </a:lnTo>
                  <a:lnTo>
                    <a:pt x="332943" y="2411044"/>
                  </a:lnTo>
                  <a:lnTo>
                    <a:pt x="303809" y="2375865"/>
                  </a:lnTo>
                  <a:lnTo>
                    <a:pt x="275996" y="2340178"/>
                  </a:lnTo>
                  <a:lnTo>
                    <a:pt x="249504" y="2304008"/>
                  </a:lnTo>
                  <a:lnTo>
                    <a:pt x="224320" y="2267369"/>
                  </a:lnTo>
                  <a:lnTo>
                    <a:pt x="200456" y="2230297"/>
                  </a:lnTo>
                  <a:lnTo>
                    <a:pt x="177914" y="2192807"/>
                  </a:lnTo>
                  <a:lnTo>
                    <a:pt x="156705" y="2154910"/>
                  </a:lnTo>
                  <a:lnTo>
                    <a:pt x="136829" y="2116658"/>
                  </a:lnTo>
                  <a:lnTo>
                    <a:pt x="118275" y="2078050"/>
                  </a:lnTo>
                  <a:lnTo>
                    <a:pt x="101066" y="2039124"/>
                  </a:lnTo>
                  <a:lnTo>
                    <a:pt x="85191" y="1999894"/>
                  </a:lnTo>
                  <a:lnTo>
                    <a:pt x="70675" y="1960384"/>
                  </a:lnTo>
                  <a:lnTo>
                    <a:pt x="57492" y="1920621"/>
                  </a:lnTo>
                  <a:lnTo>
                    <a:pt x="45656" y="1880616"/>
                  </a:lnTo>
                  <a:lnTo>
                    <a:pt x="35178" y="1840407"/>
                  </a:lnTo>
                  <a:lnTo>
                    <a:pt x="26060" y="1800009"/>
                  </a:lnTo>
                  <a:lnTo>
                    <a:pt x="18300" y="1759445"/>
                  </a:lnTo>
                  <a:lnTo>
                    <a:pt x="11899" y="1718741"/>
                  </a:lnTo>
                  <a:lnTo>
                    <a:pt x="6870" y="1677924"/>
                  </a:lnTo>
                  <a:lnTo>
                    <a:pt x="3200" y="1637004"/>
                  </a:lnTo>
                  <a:lnTo>
                    <a:pt x="914" y="1596021"/>
                  </a:lnTo>
                  <a:lnTo>
                    <a:pt x="0" y="1554988"/>
                  </a:lnTo>
                  <a:lnTo>
                    <a:pt x="457" y="1513916"/>
                  </a:lnTo>
                  <a:lnTo>
                    <a:pt x="2311" y="1472857"/>
                  </a:lnTo>
                  <a:lnTo>
                    <a:pt x="5537" y="1431810"/>
                  </a:lnTo>
                  <a:lnTo>
                    <a:pt x="10160" y="1390802"/>
                  </a:lnTo>
                  <a:lnTo>
                    <a:pt x="16167" y="1349870"/>
                  </a:lnTo>
                  <a:lnTo>
                    <a:pt x="23571" y="1309014"/>
                  </a:lnTo>
                  <a:lnTo>
                    <a:pt x="32372" y="1268272"/>
                  </a:lnTo>
                  <a:lnTo>
                    <a:pt x="42583" y="1227670"/>
                  </a:lnTo>
                  <a:lnTo>
                    <a:pt x="54190" y="1187234"/>
                  </a:lnTo>
                  <a:lnTo>
                    <a:pt x="67208" y="1146962"/>
                  </a:lnTo>
                  <a:lnTo>
                    <a:pt x="81635" y="1106906"/>
                  </a:lnTo>
                  <a:lnTo>
                    <a:pt x="97472" y="1067066"/>
                  </a:lnTo>
                  <a:lnTo>
                    <a:pt x="114731" y="1027480"/>
                  </a:lnTo>
                  <a:lnTo>
                    <a:pt x="133413" y="988174"/>
                  </a:lnTo>
                  <a:lnTo>
                    <a:pt x="153517" y="949159"/>
                  </a:lnTo>
                  <a:lnTo>
                    <a:pt x="175044" y="910450"/>
                  </a:lnTo>
                  <a:lnTo>
                    <a:pt x="198005" y="872096"/>
                  </a:lnTo>
                  <a:lnTo>
                    <a:pt x="222402" y="834110"/>
                  </a:lnTo>
                  <a:lnTo>
                    <a:pt x="248234" y="796505"/>
                  </a:lnTo>
                  <a:lnTo>
                    <a:pt x="275501" y="759307"/>
                  </a:lnTo>
                  <a:lnTo>
                    <a:pt x="304215" y="722553"/>
                  </a:lnTo>
                  <a:lnTo>
                    <a:pt x="334378" y="686244"/>
                  </a:lnTo>
                  <a:lnTo>
                    <a:pt x="365988" y="650417"/>
                  </a:lnTo>
                  <a:lnTo>
                    <a:pt x="399059" y="615099"/>
                  </a:lnTo>
                  <a:lnTo>
                    <a:pt x="433578" y="580301"/>
                  </a:lnTo>
                  <a:lnTo>
                    <a:pt x="466445" y="548932"/>
                  </a:lnTo>
                  <a:lnTo>
                    <a:pt x="500138" y="518414"/>
                  </a:lnTo>
                  <a:lnTo>
                    <a:pt x="534644" y="488746"/>
                  </a:lnTo>
                  <a:lnTo>
                    <a:pt x="569912" y="459930"/>
                  </a:lnTo>
                  <a:lnTo>
                    <a:pt x="605942" y="431965"/>
                  </a:lnTo>
                  <a:lnTo>
                    <a:pt x="642708" y="404863"/>
                  </a:lnTo>
                  <a:lnTo>
                    <a:pt x="680186" y="378625"/>
                  </a:lnTo>
                  <a:lnTo>
                    <a:pt x="718337" y="353237"/>
                  </a:lnTo>
                  <a:lnTo>
                    <a:pt x="757161" y="328714"/>
                  </a:lnTo>
                  <a:lnTo>
                    <a:pt x="796632" y="305054"/>
                  </a:lnTo>
                  <a:lnTo>
                    <a:pt x="836714" y="282270"/>
                  </a:lnTo>
                  <a:lnTo>
                    <a:pt x="877392" y="260350"/>
                  </a:lnTo>
                  <a:lnTo>
                    <a:pt x="918641" y="239293"/>
                  </a:lnTo>
                  <a:lnTo>
                    <a:pt x="960437" y="219125"/>
                  </a:lnTo>
                  <a:lnTo>
                    <a:pt x="1002766" y="199821"/>
                  </a:lnTo>
                  <a:lnTo>
                    <a:pt x="1045603" y="181394"/>
                  </a:lnTo>
                  <a:lnTo>
                    <a:pt x="1088910" y="163842"/>
                  </a:lnTo>
                  <a:lnTo>
                    <a:pt x="1132687" y="147180"/>
                  </a:lnTo>
                  <a:lnTo>
                    <a:pt x="1176896" y="131394"/>
                  </a:lnTo>
                  <a:lnTo>
                    <a:pt x="1221511" y="116497"/>
                  </a:lnTo>
                  <a:lnTo>
                    <a:pt x="1266532" y="102476"/>
                  </a:lnTo>
                  <a:lnTo>
                    <a:pt x="1311910" y="89357"/>
                  </a:lnTo>
                  <a:lnTo>
                    <a:pt x="1357630" y="77114"/>
                  </a:lnTo>
                  <a:lnTo>
                    <a:pt x="1403667" y="65773"/>
                  </a:lnTo>
                  <a:lnTo>
                    <a:pt x="1450009" y="55333"/>
                  </a:lnTo>
                  <a:lnTo>
                    <a:pt x="1496631" y="45783"/>
                  </a:lnTo>
                  <a:lnTo>
                    <a:pt x="1543507" y="37122"/>
                  </a:lnTo>
                  <a:lnTo>
                    <a:pt x="1590611" y="29375"/>
                  </a:lnTo>
                  <a:lnTo>
                    <a:pt x="1637919" y="22517"/>
                  </a:lnTo>
                  <a:lnTo>
                    <a:pt x="1685416" y="16573"/>
                  </a:lnTo>
                  <a:lnTo>
                    <a:pt x="1733067" y="11531"/>
                  </a:lnTo>
                  <a:lnTo>
                    <a:pt x="1780857" y="7404"/>
                  </a:lnTo>
                  <a:lnTo>
                    <a:pt x="1828774" y="4178"/>
                  </a:lnTo>
                  <a:lnTo>
                    <a:pt x="1876780" y="1866"/>
                  </a:lnTo>
                  <a:lnTo>
                    <a:pt x="1924850" y="469"/>
                  </a:lnTo>
                  <a:lnTo>
                    <a:pt x="1972970" y="0"/>
                  </a:lnTo>
                  <a:lnTo>
                    <a:pt x="2021116" y="431"/>
                  </a:lnTo>
                  <a:lnTo>
                    <a:pt x="2069261" y="1790"/>
                  </a:lnTo>
                  <a:lnTo>
                    <a:pt x="2117394" y="4076"/>
                  </a:lnTo>
                  <a:lnTo>
                    <a:pt x="2165477" y="7277"/>
                  </a:lnTo>
                  <a:lnTo>
                    <a:pt x="2213495" y="11404"/>
                  </a:lnTo>
                  <a:lnTo>
                    <a:pt x="2261425" y="16471"/>
                  </a:lnTo>
                  <a:lnTo>
                    <a:pt x="2309241" y="22453"/>
                  </a:lnTo>
                  <a:lnTo>
                    <a:pt x="2356916" y="29375"/>
                  </a:lnTo>
                  <a:lnTo>
                    <a:pt x="2404440" y="37223"/>
                  </a:lnTo>
                  <a:lnTo>
                    <a:pt x="2451785" y="46012"/>
                  </a:lnTo>
                  <a:lnTo>
                    <a:pt x="2498915" y="55740"/>
                  </a:lnTo>
                  <a:lnTo>
                    <a:pt x="2545829" y="66408"/>
                  </a:lnTo>
                  <a:lnTo>
                    <a:pt x="2592489" y="78016"/>
                  </a:lnTo>
                  <a:lnTo>
                    <a:pt x="2638882" y="90576"/>
                  </a:lnTo>
                  <a:lnTo>
                    <a:pt x="2684970" y="104076"/>
                  </a:lnTo>
                  <a:lnTo>
                    <a:pt x="2730754" y="118516"/>
                  </a:lnTo>
                  <a:lnTo>
                    <a:pt x="2776194" y="133908"/>
                  </a:lnTo>
                  <a:lnTo>
                    <a:pt x="2821266" y="150253"/>
                  </a:lnTo>
                  <a:lnTo>
                    <a:pt x="2865945" y="167563"/>
                  </a:lnTo>
                  <a:lnTo>
                    <a:pt x="2910230" y="185813"/>
                  </a:lnTo>
                  <a:lnTo>
                    <a:pt x="2954070" y="205028"/>
                  </a:lnTo>
                  <a:lnTo>
                    <a:pt x="2997466" y="225196"/>
                  </a:lnTo>
                  <a:lnTo>
                    <a:pt x="3040379" y="246329"/>
                  </a:lnTo>
                  <a:lnTo>
                    <a:pt x="3082785" y="268427"/>
                  </a:lnTo>
                  <a:lnTo>
                    <a:pt x="3124682" y="291490"/>
                  </a:lnTo>
                  <a:lnTo>
                    <a:pt x="3166021" y="315518"/>
                  </a:lnTo>
                  <a:lnTo>
                    <a:pt x="3206800" y="340525"/>
                  </a:lnTo>
                  <a:lnTo>
                    <a:pt x="3252050" y="369887"/>
                  </a:lnTo>
                  <a:lnTo>
                    <a:pt x="3295992" y="400138"/>
                  </a:lnTo>
                  <a:lnTo>
                    <a:pt x="3338588" y="431266"/>
                  </a:lnTo>
                  <a:lnTo>
                    <a:pt x="3379838" y="463245"/>
                  </a:lnTo>
                  <a:lnTo>
                    <a:pt x="3419729" y="496036"/>
                  </a:lnTo>
                  <a:lnTo>
                    <a:pt x="3458248" y="529628"/>
                  </a:lnTo>
                  <a:lnTo>
                    <a:pt x="3495395" y="563981"/>
                  </a:lnTo>
                  <a:lnTo>
                    <a:pt x="3531158" y="599059"/>
                  </a:lnTo>
                  <a:lnTo>
                    <a:pt x="3565525" y="634860"/>
                  </a:lnTo>
                  <a:lnTo>
                    <a:pt x="3598468" y="671347"/>
                  </a:lnTo>
                  <a:lnTo>
                    <a:pt x="3630002" y="708482"/>
                  </a:lnTo>
                  <a:lnTo>
                    <a:pt x="3660089" y="746264"/>
                  </a:lnTo>
                  <a:lnTo>
                    <a:pt x="3688753" y="784631"/>
                  </a:lnTo>
                  <a:lnTo>
                    <a:pt x="3715956" y="823582"/>
                  </a:lnTo>
                  <a:lnTo>
                    <a:pt x="3741699" y="863079"/>
                  </a:lnTo>
                  <a:lnTo>
                    <a:pt x="3765956" y="903109"/>
                  </a:lnTo>
                  <a:lnTo>
                    <a:pt x="3788740" y="943622"/>
                  </a:lnTo>
                  <a:lnTo>
                    <a:pt x="3810025" y="984605"/>
                  </a:lnTo>
                  <a:lnTo>
                    <a:pt x="3829799" y="1026033"/>
                  </a:lnTo>
                  <a:lnTo>
                    <a:pt x="3848061" y="1067879"/>
                  </a:lnTo>
                  <a:lnTo>
                    <a:pt x="3864800" y="1110107"/>
                  </a:lnTo>
                  <a:lnTo>
                    <a:pt x="3880002" y="1152702"/>
                  </a:lnTo>
                  <a:lnTo>
                    <a:pt x="3893654" y="1195628"/>
                  </a:lnTo>
                  <a:lnTo>
                    <a:pt x="3905745" y="1238872"/>
                  </a:lnTo>
                  <a:lnTo>
                    <a:pt x="3916260" y="1282382"/>
                  </a:lnTo>
                  <a:lnTo>
                    <a:pt x="3925201" y="1326146"/>
                  </a:lnTo>
                  <a:lnTo>
                    <a:pt x="3932542" y="1370152"/>
                  </a:lnTo>
                  <a:lnTo>
                    <a:pt x="3938295" y="1414348"/>
                  </a:lnTo>
                  <a:lnTo>
                    <a:pt x="3942422" y="1458709"/>
                  </a:lnTo>
                  <a:lnTo>
                    <a:pt x="3944937" y="1503222"/>
                  </a:lnTo>
                  <a:lnTo>
                    <a:pt x="3945813" y="1547863"/>
                  </a:lnTo>
                  <a:lnTo>
                    <a:pt x="3945051" y="1592580"/>
                  </a:lnTo>
                  <a:lnTo>
                    <a:pt x="3942626" y="1637372"/>
                  </a:lnTo>
                  <a:lnTo>
                    <a:pt x="3938536" y="1682203"/>
                  </a:lnTo>
                  <a:lnTo>
                    <a:pt x="3932770" y="1727047"/>
                  </a:lnTo>
                  <a:lnTo>
                    <a:pt x="3925316" y="1771865"/>
                  </a:lnTo>
                  <a:lnTo>
                    <a:pt x="3916172" y="1816658"/>
                  </a:lnTo>
                  <a:lnTo>
                    <a:pt x="3905313" y="1861362"/>
                  </a:lnTo>
                  <a:lnTo>
                    <a:pt x="3892727" y="1905990"/>
                  </a:lnTo>
                  <a:lnTo>
                    <a:pt x="3878427" y="1950478"/>
                  </a:lnTo>
                  <a:lnTo>
                    <a:pt x="3862374" y="1994827"/>
                  </a:lnTo>
                  <a:lnTo>
                    <a:pt x="4106341" y="2429294"/>
                  </a:lnTo>
                  <a:lnTo>
                    <a:pt x="3512108" y="2518067"/>
                  </a:lnTo>
                  <a:lnTo>
                    <a:pt x="3479241" y="2549436"/>
                  </a:lnTo>
                  <a:lnTo>
                    <a:pt x="3445535" y="2579954"/>
                  </a:lnTo>
                  <a:lnTo>
                    <a:pt x="3411042" y="2609621"/>
                  </a:lnTo>
                  <a:lnTo>
                    <a:pt x="3375774" y="2638437"/>
                  </a:lnTo>
                  <a:lnTo>
                    <a:pt x="3339744" y="2666403"/>
                  </a:lnTo>
                  <a:lnTo>
                    <a:pt x="3302977" y="2693504"/>
                  </a:lnTo>
                  <a:lnTo>
                    <a:pt x="3265512" y="2719743"/>
                  </a:lnTo>
                  <a:lnTo>
                    <a:pt x="3227349" y="2745130"/>
                  </a:lnTo>
                  <a:lnTo>
                    <a:pt x="3188525" y="2769654"/>
                  </a:lnTo>
                  <a:lnTo>
                    <a:pt x="3149066" y="2793314"/>
                  </a:lnTo>
                  <a:lnTo>
                    <a:pt x="3108985" y="2816098"/>
                  </a:lnTo>
                  <a:lnTo>
                    <a:pt x="3068307" y="2838018"/>
                  </a:lnTo>
                  <a:lnTo>
                    <a:pt x="3027057" y="2859062"/>
                  </a:lnTo>
                  <a:lnTo>
                    <a:pt x="2985249" y="2879242"/>
                  </a:lnTo>
                  <a:lnTo>
                    <a:pt x="2942932" y="2898546"/>
                  </a:lnTo>
                  <a:lnTo>
                    <a:pt x="2900095" y="2916974"/>
                  </a:lnTo>
                  <a:lnTo>
                    <a:pt x="2856788" y="2934525"/>
                  </a:lnTo>
                  <a:lnTo>
                    <a:pt x="2813011" y="2951187"/>
                  </a:lnTo>
                  <a:lnTo>
                    <a:pt x="2768803" y="2966974"/>
                  </a:lnTo>
                  <a:lnTo>
                    <a:pt x="2724188" y="2981871"/>
                  </a:lnTo>
                  <a:lnTo>
                    <a:pt x="2679179" y="2995891"/>
                  </a:lnTo>
                  <a:lnTo>
                    <a:pt x="2633802" y="3009011"/>
                  </a:lnTo>
                  <a:lnTo>
                    <a:pt x="2588082" y="3021241"/>
                  </a:lnTo>
                  <a:lnTo>
                    <a:pt x="2542032" y="3032594"/>
                  </a:lnTo>
                  <a:lnTo>
                    <a:pt x="2495689" y="3043034"/>
                  </a:lnTo>
                  <a:lnTo>
                    <a:pt x="2449080" y="3052584"/>
                  </a:lnTo>
                  <a:lnTo>
                    <a:pt x="2402204" y="3061246"/>
                  </a:lnTo>
                  <a:lnTo>
                    <a:pt x="2355100" y="3068993"/>
                  </a:lnTo>
                  <a:lnTo>
                    <a:pt x="2307793" y="3075838"/>
                  </a:lnTo>
                  <a:lnTo>
                    <a:pt x="2260307" y="3081794"/>
                  </a:lnTo>
                  <a:lnTo>
                    <a:pt x="2212644" y="3086836"/>
                  </a:lnTo>
                  <a:lnTo>
                    <a:pt x="2164854" y="3090964"/>
                  </a:lnTo>
                  <a:lnTo>
                    <a:pt x="2116950" y="3094189"/>
                  </a:lnTo>
                  <a:lnTo>
                    <a:pt x="2068944" y="3096488"/>
                  </a:lnTo>
                  <a:lnTo>
                    <a:pt x="2020874" y="3097885"/>
                  </a:lnTo>
                  <a:lnTo>
                    <a:pt x="1972754" y="3098368"/>
                  </a:lnTo>
                  <a:close/>
                </a:path>
              </a:pathLst>
            </a:custGeom>
            <a:solidFill>
              <a:srgbClr val="85E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77" y="196557"/>
              <a:ext cx="4118610" cy="3098800"/>
            </a:xfrm>
            <a:custGeom>
              <a:avLst/>
              <a:gdLst/>
              <a:ahLst/>
              <a:cxnLst/>
              <a:rect l="l" t="t" r="r" b="b"/>
              <a:pathLst>
                <a:path w="4118610" h="3098800">
                  <a:moveTo>
                    <a:pt x="1883041" y="12700"/>
                  </a:moveTo>
                  <a:lnTo>
                    <a:pt x="1690751" y="12700"/>
                  </a:lnTo>
                  <a:lnTo>
                    <a:pt x="1738515" y="0"/>
                  </a:lnTo>
                  <a:lnTo>
                    <a:pt x="1931009" y="0"/>
                  </a:lnTo>
                  <a:lnTo>
                    <a:pt x="1883041" y="12700"/>
                  </a:lnTo>
                  <a:close/>
                </a:path>
                <a:path w="4118610" h="3098800">
                  <a:moveTo>
                    <a:pt x="2268156" y="12700"/>
                  </a:moveTo>
                  <a:lnTo>
                    <a:pt x="2075078" y="12700"/>
                  </a:lnTo>
                  <a:lnTo>
                    <a:pt x="2027047" y="0"/>
                  </a:lnTo>
                  <a:lnTo>
                    <a:pt x="2220112" y="0"/>
                  </a:lnTo>
                  <a:lnTo>
                    <a:pt x="2268156" y="12700"/>
                  </a:lnTo>
                  <a:close/>
                </a:path>
                <a:path w="4118610" h="3098800">
                  <a:moveTo>
                    <a:pt x="1692148" y="25400"/>
                  </a:moveTo>
                  <a:lnTo>
                    <a:pt x="1595716" y="25400"/>
                  </a:lnTo>
                  <a:lnTo>
                    <a:pt x="1643138" y="12700"/>
                  </a:lnTo>
                  <a:lnTo>
                    <a:pt x="1739684" y="12700"/>
                  </a:lnTo>
                  <a:lnTo>
                    <a:pt x="1692148" y="25400"/>
                  </a:lnTo>
                  <a:close/>
                </a:path>
                <a:path w="4118610" h="3098800">
                  <a:moveTo>
                    <a:pt x="2363889" y="25400"/>
                  </a:moveTo>
                  <a:lnTo>
                    <a:pt x="2266759" y="25400"/>
                  </a:lnTo>
                  <a:lnTo>
                    <a:pt x="2218944" y="12700"/>
                  </a:lnTo>
                  <a:lnTo>
                    <a:pt x="2316086" y="12700"/>
                  </a:lnTo>
                  <a:lnTo>
                    <a:pt x="2363889" y="25400"/>
                  </a:lnTo>
                  <a:close/>
                </a:path>
                <a:path w="4118610" h="3098800">
                  <a:moveTo>
                    <a:pt x="1548498" y="3060700"/>
                  </a:moveTo>
                  <a:lnTo>
                    <a:pt x="1498930" y="3060700"/>
                  </a:lnTo>
                  <a:lnTo>
                    <a:pt x="1128483" y="2959100"/>
                  </a:lnTo>
                  <a:lnTo>
                    <a:pt x="1083484" y="2933644"/>
                  </a:lnTo>
                  <a:lnTo>
                    <a:pt x="1039279" y="2921000"/>
                  </a:lnTo>
                  <a:lnTo>
                    <a:pt x="995311" y="2895600"/>
                  </a:lnTo>
                  <a:lnTo>
                    <a:pt x="951541" y="2882824"/>
                  </a:lnTo>
                  <a:lnTo>
                    <a:pt x="951672" y="2882824"/>
                  </a:lnTo>
                  <a:lnTo>
                    <a:pt x="908761" y="2857500"/>
                  </a:lnTo>
                  <a:lnTo>
                    <a:pt x="824204" y="2806700"/>
                  </a:lnTo>
                  <a:lnTo>
                    <a:pt x="782739" y="2794000"/>
                  </a:lnTo>
                  <a:lnTo>
                    <a:pt x="741845" y="2768600"/>
                  </a:lnTo>
                  <a:lnTo>
                    <a:pt x="698385" y="2730500"/>
                  </a:lnTo>
                  <a:lnTo>
                    <a:pt x="656196" y="2705100"/>
                  </a:lnTo>
                  <a:lnTo>
                    <a:pt x="615276" y="2679700"/>
                  </a:lnTo>
                  <a:lnTo>
                    <a:pt x="575652" y="2641600"/>
                  </a:lnTo>
                  <a:lnTo>
                    <a:pt x="537311" y="2616200"/>
                  </a:lnTo>
                  <a:lnTo>
                    <a:pt x="537171" y="2616200"/>
                  </a:lnTo>
                  <a:lnTo>
                    <a:pt x="500253" y="2578100"/>
                  </a:lnTo>
                  <a:lnTo>
                    <a:pt x="464489" y="2552700"/>
                  </a:lnTo>
                  <a:lnTo>
                    <a:pt x="430034" y="2514600"/>
                  </a:lnTo>
                  <a:lnTo>
                    <a:pt x="396862" y="2489200"/>
                  </a:lnTo>
                  <a:lnTo>
                    <a:pt x="365010" y="2451100"/>
                  </a:lnTo>
                  <a:lnTo>
                    <a:pt x="334454" y="2413000"/>
                  </a:lnTo>
                  <a:lnTo>
                    <a:pt x="305219" y="2374900"/>
                  </a:lnTo>
                  <a:lnTo>
                    <a:pt x="277291" y="2349500"/>
                  </a:lnTo>
                  <a:lnTo>
                    <a:pt x="250672" y="2311400"/>
                  </a:lnTo>
                  <a:lnTo>
                    <a:pt x="225386" y="2273300"/>
                  </a:lnTo>
                  <a:lnTo>
                    <a:pt x="201422" y="2235200"/>
                  </a:lnTo>
                  <a:lnTo>
                    <a:pt x="178790" y="2197100"/>
                  </a:lnTo>
                  <a:lnTo>
                    <a:pt x="157480" y="2159000"/>
                  </a:lnTo>
                  <a:lnTo>
                    <a:pt x="137515" y="2120900"/>
                  </a:lnTo>
                  <a:lnTo>
                    <a:pt x="118872" y="2082800"/>
                  </a:lnTo>
                  <a:lnTo>
                    <a:pt x="101587" y="2044700"/>
                  </a:lnTo>
                  <a:lnTo>
                    <a:pt x="85648" y="2006600"/>
                  </a:lnTo>
                  <a:lnTo>
                    <a:pt x="71043" y="1968500"/>
                  </a:lnTo>
                  <a:lnTo>
                    <a:pt x="57797" y="1917700"/>
                  </a:lnTo>
                  <a:lnTo>
                    <a:pt x="45910" y="1879600"/>
                  </a:lnTo>
                  <a:lnTo>
                    <a:pt x="35382" y="1841500"/>
                  </a:lnTo>
                  <a:lnTo>
                    <a:pt x="26212" y="1803400"/>
                  </a:lnTo>
                  <a:lnTo>
                    <a:pt x="18415" y="1765300"/>
                  </a:lnTo>
                  <a:lnTo>
                    <a:pt x="11976" y="1714500"/>
                  </a:lnTo>
                  <a:lnTo>
                    <a:pt x="6921" y="1676400"/>
                  </a:lnTo>
                  <a:lnTo>
                    <a:pt x="3225" y="1638300"/>
                  </a:lnTo>
                  <a:lnTo>
                    <a:pt x="927" y="1600200"/>
                  </a:lnTo>
                  <a:lnTo>
                    <a:pt x="0" y="1549400"/>
                  </a:lnTo>
                  <a:lnTo>
                    <a:pt x="457" y="1511300"/>
                  </a:lnTo>
                  <a:lnTo>
                    <a:pt x="2311" y="1473200"/>
                  </a:lnTo>
                  <a:lnTo>
                    <a:pt x="5549" y="1435100"/>
                  </a:lnTo>
                  <a:lnTo>
                    <a:pt x="10198" y="1384300"/>
                  </a:lnTo>
                  <a:lnTo>
                    <a:pt x="16230" y="1346200"/>
                  </a:lnTo>
                  <a:lnTo>
                    <a:pt x="23672" y="1308100"/>
                  </a:lnTo>
                  <a:lnTo>
                    <a:pt x="32511" y="1270000"/>
                  </a:lnTo>
                  <a:lnTo>
                    <a:pt x="42760" y="1231900"/>
                  </a:lnTo>
                  <a:lnTo>
                    <a:pt x="54419" y="1181100"/>
                  </a:lnTo>
                  <a:lnTo>
                    <a:pt x="67500" y="1143000"/>
                  </a:lnTo>
                  <a:lnTo>
                    <a:pt x="81991" y="1104900"/>
                  </a:lnTo>
                  <a:lnTo>
                    <a:pt x="97904" y="1066800"/>
                  </a:lnTo>
                  <a:lnTo>
                    <a:pt x="115239" y="1028700"/>
                  </a:lnTo>
                  <a:lnTo>
                    <a:pt x="133997" y="990600"/>
                  </a:lnTo>
                  <a:lnTo>
                    <a:pt x="154190" y="939800"/>
                  </a:lnTo>
                  <a:lnTo>
                    <a:pt x="175818" y="901700"/>
                  </a:lnTo>
                  <a:lnTo>
                    <a:pt x="198869" y="863600"/>
                  </a:lnTo>
                  <a:lnTo>
                    <a:pt x="223367" y="825500"/>
                  </a:lnTo>
                  <a:lnTo>
                    <a:pt x="249301" y="787400"/>
                  </a:lnTo>
                  <a:lnTo>
                    <a:pt x="276682" y="749300"/>
                  </a:lnTo>
                  <a:lnTo>
                    <a:pt x="305511" y="723900"/>
                  </a:lnTo>
                  <a:lnTo>
                    <a:pt x="335788" y="685800"/>
                  </a:lnTo>
                  <a:lnTo>
                    <a:pt x="367639" y="647700"/>
                  </a:lnTo>
                  <a:lnTo>
                    <a:pt x="400697" y="609600"/>
                  </a:lnTo>
                  <a:lnTo>
                    <a:pt x="435046" y="571826"/>
                  </a:lnTo>
                  <a:lnTo>
                    <a:pt x="468337" y="546100"/>
                  </a:lnTo>
                  <a:lnTo>
                    <a:pt x="502145" y="508000"/>
                  </a:lnTo>
                  <a:lnTo>
                    <a:pt x="536765" y="482600"/>
                  </a:lnTo>
                  <a:lnTo>
                    <a:pt x="572160" y="457200"/>
                  </a:lnTo>
                  <a:lnTo>
                    <a:pt x="608358" y="431744"/>
                  </a:lnTo>
                  <a:lnTo>
                    <a:pt x="645185" y="393700"/>
                  </a:lnTo>
                  <a:lnTo>
                    <a:pt x="682777" y="368300"/>
                  </a:lnTo>
                  <a:lnTo>
                    <a:pt x="721142" y="342843"/>
                  </a:lnTo>
                  <a:lnTo>
                    <a:pt x="760182" y="317443"/>
                  </a:lnTo>
                  <a:lnTo>
                    <a:pt x="799592" y="304800"/>
                  </a:lnTo>
                  <a:lnTo>
                    <a:pt x="839800" y="279400"/>
                  </a:lnTo>
                  <a:lnTo>
                    <a:pt x="921969" y="228600"/>
                  </a:lnTo>
                  <a:lnTo>
                    <a:pt x="963891" y="215900"/>
                  </a:lnTo>
                  <a:lnTo>
                    <a:pt x="1006578" y="190428"/>
                  </a:lnTo>
                  <a:lnTo>
                    <a:pt x="1049286" y="177800"/>
                  </a:lnTo>
                  <a:lnTo>
                    <a:pt x="1092720" y="152400"/>
                  </a:lnTo>
                  <a:lnTo>
                    <a:pt x="1180947" y="127000"/>
                  </a:lnTo>
                  <a:lnTo>
                    <a:pt x="1548498" y="25400"/>
                  </a:lnTo>
                  <a:lnTo>
                    <a:pt x="1644764" y="25400"/>
                  </a:lnTo>
                  <a:lnTo>
                    <a:pt x="1597571" y="38100"/>
                  </a:lnTo>
                  <a:lnTo>
                    <a:pt x="1550593" y="38100"/>
                  </a:lnTo>
                  <a:lnTo>
                    <a:pt x="1365186" y="88900"/>
                  </a:lnTo>
                  <a:lnTo>
                    <a:pt x="1319580" y="88900"/>
                  </a:lnTo>
                  <a:lnTo>
                    <a:pt x="1274318" y="114300"/>
                  </a:lnTo>
                  <a:lnTo>
                    <a:pt x="1097178" y="165100"/>
                  </a:lnTo>
                  <a:lnTo>
                    <a:pt x="1054108" y="190428"/>
                  </a:lnTo>
                  <a:lnTo>
                    <a:pt x="1054355" y="190428"/>
                  </a:lnTo>
                  <a:lnTo>
                    <a:pt x="1011275" y="203200"/>
                  </a:lnTo>
                  <a:lnTo>
                    <a:pt x="969060" y="228600"/>
                  </a:lnTo>
                  <a:lnTo>
                    <a:pt x="969187" y="228600"/>
                  </a:lnTo>
                  <a:lnTo>
                    <a:pt x="927392" y="241300"/>
                  </a:lnTo>
                  <a:lnTo>
                    <a:pt x="845705" y="292100"/>
                  </a:lnTo>
                  <a:lnTo>
                    <a:pt x="805738" y="304800"/>
                  </a:lnTo>
                  <a:lnTo>
                    <a:pt x="727697" y="355600"/>
                  </a:lnTo>
                  <a:lnTo>
                    <a:pt x="689648" y="381000"/>
                  </a:lnTo>
                  <a:lnTo>
                    <a:pt x="660417" y="400878"/>
                  </a:lnTo>
                  <a:lnTo>
                    <a:pt x="615738" y="431744"/>
                  </a:lnTo>
                  <a:lnTo>
                    <a:pt x="579820" y="469830"/>
                  </a:lnTo>
                  <a:lnTo>
                    <a:pt x="579358" y="470186"/>
                  </a:lnTo>
                  <a:lnTo>
                    <a:pt x="544676" y="495236"/>
                  </a:lnTo>
                  <a:lnTo>
                    <a:pt x="510209" y="520700"/>
                  </a:lnTo>
                  <a:lnTo>
                    <a:pt x="476360" y="559107"/>
                  </a:lnTo>
                  <a:lnTo>
                    <a:pt x="443877" y="584200"/>
                  </a:lnTo>
                  <a:lnTo>
                    <a:pt x="409486" y="622300"/>
                  </a:lnTo>
                  <a:lnTo>
                    <a:pt x="376542" y="660400"/>
                  </a:lnTo>
                  <a:lnTo>
                    <a:pt x="345173" y="685800"/>
                  </a:lnTo>
                  <a:lnTo>
                    <a:pt x="315125" y="723900"/>
                  </a:lnTo>
                  <a:lnTo>
                    <a:pt x="286524" y="762000"/>
                  </a:lnTo>
                  <a:lnTo>
                    <a:pt x="259359" y="800100"/>
                  </a:lnTo>
                  <a:lnTo>
                    <a:pt x="233629" y="838200"/>
                  </a:lnTo>
                  <a:lnTo>
                    <a:pt x="209334" y="876300"/>
                  </a:lnTo>
                  <a:lnTo>
                    <a:pt x="186474" y="914400"/>
                  </a:lnTo>
                  <a:lnTo>
                    <a:pt x="165036" y="952500"/>
                  </a:lnTo>
                  <a:lnTo>
                    <a:pt x="145008" y="990600"/>
                  </a:lnTo>
                  <a:lnTo>
                    <a:pt x="126415" y="1028700"/>
                  </a:lnTo>
                  <a:lnTo>
                    <a:pt x="109232" y="1066800"/>
                  </a:lnTo>
                  <a:lnTo>
                    <a:pt x="93459" y="1104900"/>
                  </a:lnTo>
                  <a:lnTo>
                    <a:pt x="79095" y="1143000"/>
                  </a:lnTo>
                  <a:lnTo>
                    <a:pt x="66141" y="1193800"/>
                  </a:lnTo>
                  <a:lnTo>
                    <a:pt x="54584" y="1231900"/>
                  </a:lnTo>
                  <a:lnTo>
                    <a:pt x="44424" y="1270000"/>
                  </a:lnTo>
                  <a:lnTo>
                    <a:pt x="35661" y="1308100"/>
                  </a:lnTo>
                  <a:lnTo>
                    <a:pt x="28295" y="1346200"/>
                  </a:lnTo>
                  <a:lnTo>
                    <a:pt x="22313" y="1397000"/>
                  </a:lnTo>
                  <a:lnTo>
                    <a:pt x="17703" y="1435100"/>
                  </a:lnTo>
                  <a:lnTo>
                    <a:pt x="14490" y="1473200"/>
                  </a:lnTo>
                  <a:lnTo>
                    <a:pt x="12649" y="1511300"/>
                  </a:lnTo>
                  <a:lnTo>
                    <a:pt x="12192" y="1549400"/>
                  </a:lnTo>
                  <a:lnTo>
                    <a:pt x="13093" y="1600200"/>
                  </a:lnTo>
                  <a:lnTo>
                    <a:pt x="15379" y="1638300"/>
                  </a:lnTo>
                  <a:lnTo>
                    <a:pt x="19011" y="1676400"/>
                  </a:lnTo>
                  <a:lnTo>
                    <a:pt x="24015" y="1714500"/>
                  </a:lnTo>
                  <a:lnTo>
                    <a:pt x="30391" y="1752600"/>
                  </a:lnTo>
                  <a:lnTo>
                    <a:pt x="38099" y="1803400"/>
                  </a:lnTo>
                  <a:lnTo>
                    <a:pt x="47180" y="1841500"/>
                  </a:lnTo>
                  <a:lnTo>
                    <a:pt x="57607" y="1879600"/>
                  </a:lnTo>
                  <a:lnTo>
                    <a:pt x="69367" y="1917700"/>
                  </a:lnTo>
                  <a:lnTo>
                    <a:pt x="82486" y="1955800"/>
                  </a:lnTo>
                  <a:lnTo>
                    <a:pt x="96939" y="1993900"/>
                  </a:lnTo>
                  <a:lnTo>
                    <a:pt x="112737" y="2032000"/>
                  </a:lnTo>
                  <a:lnTo>
                    <a:pt x="129870" y="2070100"/>
                  </a:lnTo>
                  <a:lnTo>
                    <a:pt x="148323" y="2108200"/>
                  </a:lnTo>
                  <a:lnTo>
                    <a:pt x="168122" y="2146300"/>
                  </a:lnTo>
                  <a:lnTo>
                    <a:pt x="189242" y="2184400"/>
                  </a:lnTo>
                  <a:lnTo>
                    <a:pt x="211670" y="2222500"/>
                  </a:lnTo>
                  <a:lnTo>
                    <a:pt x="235432" y="2260600"/>
                  </a:lnTo>
                  <a:lnTo>
                    <a:pt x="260515" y="2298700"/>
                  </a:lnTo>
                  <a:lnTo>
                    <a:pt x="286905" y="2336800"/>
                  </a:lnTo>
                  <a:lnTo>
                    <a:pt x="314604" y="2374900"/>
                  </a:lnTo>
                  <a:lnTo>
                    <a:pt x="343611" y="2413000"/>
                  </a:lnTo>
                  <a:lnTo>
                    <a:pt x="374053" y="2438400"/>
                  </a:lnTo>
                  <a:lnTo>
                    <a:pt x="405549" y="2476500"/>
                  </a:lnTo>
                  <a:lnTo>
                    <a:pt x="438594" y="2514600"/>
                  </a:lnTo>
                  <a:lnTo>
                    <a:pt x="472392" y="2539691"/>
                  </a:lnTo>
                  <a:lnTo>
                    <a:pt x="508317" y="2578100"/>
                  </a:lnTo>
                  <a:lnTo>
                    <a:pt x="545109" y="2603500"/>
                  </a:lnTo>
                  <a:lnTo>
                    <a:pt x="583196" y="2641600"/>
                  </a:lnTo>
                  <a:lnTo>
                    <a:pt x="583069" y="2641600"/>
                  </a:lnTo>
                  <a:lnTo>
                    <a:pt x="622566" y="2667000"/>
                  </a:lnTo>
                  <a:lnTo>
                    <a:pt x="662769" y="2692118"/>
                  </a:lnTo>
                  <a:lnTo>
                    <a:pt x="705142" y="2730500"/>
                  </a:lnTo>
                  <a:lnTo>
                    <a:pt x="746097" y="2754577"/>
                  </a:lnTo>
                  <a:lnTo>
                    <a:pt x="830211" y="2806700"/>
                  </a:lnTo>
                  <a:lnTo>
                    <a:pt x="830084" y="2806700"/>
                  </a:lnTo>
                  <a:lnTo>
                    <a:pt x="871723" y="2819321"/>
                  </a:lnTo>
                  <a:lnTo>
                    <a:pt x="957058" y="2870200"/>
                  </a:lnTo>
                  <a:lnTo>
                    <a:pt x="1000070" y="2882824"/>
                  </a:lnTo>
                  <a:lnTo>
                    <a:pt x="1044054" y="2908300"/>
                  </a:lnTo>
                  <a:lnTo>
                    <a:pt x="1088199" y="2921000"/>
                  </a:lnTo>
                  <a:lnTo>
                    <a:pt x="1132763" y="2946400"/>
                  </a:lnTo>
                  <a:lnTo>
                    <a:pt x="1548498" y="3060700"/>
                  </a:lnTo>
                  <a:close/>
                </a:path>
                <a:path w="4118610" h="3098800">
                  <a:moveTo>
                    <a:pt x="3254832" y="381000"/>
                  </a:moveTo>
                  <a:lnTo>
                    <a:pt x="3209617" y="342843"/>
                  </a:lnTo>
                  <a:lnTo>
                    <a:pt x="3168964" y="317443"/>
                  </a:lnTo>
                  <a:lnTo>
                    <a:pt x="3127717" y="292100"/>
                  </a:lnTo>
                  <a:lnTo>
                    <a:pt x="3085947" y="279400"/>
                  </a:lnTo>
                  <a:lnTo>
                    <a:pt x="3000870" y="228600"/>
                  </a:lnTo>
                  <a:lnTo>
                    <a:pt x="2957601" y="215900"/>
                  </a:lnTo>
                  <a:lnTo>
                    <a:pt x="2913751" y="190428"/>
                  </a:lnTo>
                  <a:lnTo>
                    <a:pt x="2869717" y="177800"/>
                  </a:lnTo>
                  <a:lnTo>
                    <a:pt x="2825153" y="152400"/>
                  </a:lnTo>
                  <a:lnTo>
                    <a:pt x="2409418" y="38100"/>
                  </a:lnTo>
                  <a:lnTo>
                    <a:pt x="2362022" y="38100"/>
                  </a:lnTo>
                  <a:lnTo>
                    <a:pt x="2314460" y="25400"/>
                  </a:lnTo>
                  <a:lnTo>
                    <a:pt x="2411526" y="25400"/>
                  </a:lnTo>
                  <a:lnTo>
                    <a:pt x="2829433" y="139700"/>
                  </a:lnTo>
                  <a:lnTo>
                    <a:pt x="2874251" y="165100"/>
                  </a:lnTo>
                  <a:lnTo>
                    <a:pt x="2918650" y="177800"/>
                  </a:lnTo>
                  <a:lnTo>
                    <a:pt x="2962617" y="203200"/>
                  </a:lnTo>
                  <a:lnTo>
                    <a:pt x="3006128" y="215900"/>
                  </a:lnTo>
                  <a:lnTo>
                    <a:pt x="3091700" y="266700"/>
                  </a:lnTo>
                  <a:lnTo>
                    <a:pt x="3133712" y="292100"/>
                  </a:lnTo>
                  <a:lnTo>
                    <a:pt x="3175190" y="304800"/>
                  </a:lnTo>
                  <a:lnTo>
                    <a:pt x="3216084" y="330200"/>
                  </a:lnTo>
                  <a:lnTo>
                    <a:pt x="3261474" y="368300"/>
                  </a:lnTo>
                  <a:lnTo>
                    <a:pt x="3254692" y="368300"/>
                  </a:lnTo>
                  <a:lnTo>
                    <a:pt x="3254832" y="381000"/>
                  </a:lnTo>
                  <a:close/>
                </a:path>
                <a:path w="4118610" h="3098800">
                  <a:moveTo>
                    <a:pt x="3874198" y="1993900"/>
                  </a:moveTo>
                  <a:lnTo>
                    <a:pt x="3862743" y="1993900"/>
                  </a:lnTo>
                  <a:lnTo>
                    <a:pt x="3878719" y="1943100"/>
                  </a:lnTo>
                  <a:lnTo>
                    <a:pt x="3892956" y="1905000"/>
                  </a:lnTo>
                  <a:lnTo>
                    <a:pt x="3905478" y="1854200"/>
                  </a:lnTo>
                  <a:lnTo>
                    <a:pt x="3916286" y="1816100"/>
                  </a:lnTo>
                  <a:lnTo>
                    <a:pt x="3925404" y="1765300"/>
                  </a:lnTo>
                  <a:lnTo>
                    <a:pt x="3932821" y="1727200"/>
                  </a:lnTo>
                  <a:lnTo>
                    <a:pt x="3938562" y="1676400"/>
                  </a:lnTo>
                  <a:lnTo>
                    <a:pt x="3942626" y="1638300"/>
                  </a:lnTo>
                  <a:lnTo>
                    <a:pt x="3945051" y="1587500"/>
                  </a:lnTo>
                  <a:lnTo>
                    <a:pt x="3945813" y="1549400"/>
                  </a:lnTo>
                  <a:lnTo>
                    <a:pt x="3944950" y="1498600"/>
                  </a:lnTo>
                  <a:lnTo>
                    <a:pt x="3942448" y="1460500"/>
                  </a:lnTo>
                  <a:lnTo>
                    <a:pt x="3938346" y="1409700"/>
                  </a:lnTo>
                  <a:lnTo>
                    <a:pt x="3932631" y="1371600"/>
                  </a:lnTo>
                  <a:lnTo>
                    <a:pt x="3925328" y="1320800"/>
                  </a:lnTo>
                  <a:lnTo>
                    <a:pt x="3916426" y="1282700"/>
                  </a:lnTo>
                  <a:lnTo>
                    <a:pt x="3905961" y="1244600"/>
                  </a:lnTo>
                  <a:lnTo>
                    <a:pt x="3893934" y="1193800"/>
                  </a:lnTo>
                  <a:lnTo>
                    <a:pt x="3880357" y="1155700"/>
                  </a:lnTo>
                  <a:lnTo>
                    <a:pt x="3865232" y="1117600"/>
                  </a:lnTo>
                  <a:lnTo>
                    <a:pt x="3848582" y="1066800"/>
                  </a:lnTo>
                  <a:lnTo>
                    <a:pt x="3830396" y="1028700"/>
                  </a:lnTo>
                  <a:lnTo>
                    <a:pt x="3810711" y="990600"/>
                  </a:lnTo>
                  <a:lnTo>
                    <a:pt x="3789527" y="952500"/>
                  </a:lnTo>
                  <a:lnTo>
                    <a:pt x="3766845" y="901700"/>
                  </a:lnTo>
                  <a:lnTo>
                    <a:pt x="3742677" y="863600"/>
                  </a:lnTo>
                  <a:lnTo>
                    <a:pt x="3717048" y="825500"/>
                  </a:lnTo>
                  <a:lnTo>
                    <a:pt x="3689959" y="787400"/>
                  </a:lnTo>
                  <a:lnTo>
                    <a:pt x="3661422" y="749300"/>
                  </a:lnTo>
                  <a:lnTo>
                    <a:pt x="3631450" y="711200"/>
                  </a:lnTo>
                  <a:lnTo>
                    <a:pt x="3600043" y="673100"/>
                  </a:lnTo>
                  <a:lnTo>
                    <a:pt x="3567214" y="635000"/>
                  </a:lnTo>
                  <a:lnTo>
                    <a:pt x="3532860" y="596900"/>
                  </a:lnTo>
                  <a:lnTo>
                    <a:pt x="3497682" y="571826"/>
                  </a:lnTo>
                  <a:lnTo>
                    <a:pt x="3460272" y="533469"/>
                  </a:lnTo>
                  <a:lnTo>
                    <a:pt x="3460272" y="533330"/>
                  </a:lnTo>
                  <a:lnTo>
                    <a:pt x="3421559" y="495050"/>
                  </a:lnTo>
                  <a:lnTo>
                    <a:pt x="3382510" y="470186"/>
                  </a:lnTo>
                  <a:lnTo>
                    <a:pt x="3340719" y="431586"/>
                  </a:lnTo>
                  <a:lnTo>
                    <a:pt x="3298929" y="406666"/>
                  </a:lnTo>
                  <a:lnTo>
                    <a:pt x="3254692" y="368300"/>
                  </a:lnTo>
                  <a:lnTo>
                    <a:pt x="3261474" y="368300"/>
                  </a:lnTo>
                  <a:lnTo>
                    <a:pt x="3305543" y="393700"/>
                  </a:lnTo>
                  <a:lnTo>
                    <a:pt x="3348216" y="431744"/>
                  </a:lnTo>
                  <a:lnTo>
                    <a:pt x="3389668" y="457200"/>
                  </a:lnTo>
                  <a:lnTo>
                    <a:pt x="3429632" y="495236"/>
                  </a:lnTo>
                  <a:lnTo>
                    <a:pt x="3468357" y="520700"/>
                  </a:lnTo>
                  <a:lnTo>
                    <a:pt x="3505631" y="558800"/>
                  </a:lnTo>
                  <a:lnTo>
                    <a:pt x="3541521" y="596900"/>
                  </a:lnTo>
                  <a:lnTo>
                    <a:pt x="3576015" y="635000"/>
                  </a:lnTo>
                  <a:lnTo>
                    <a:pt x="3609213" y="673100"/>
                  </a:lnTo>
                  <a:lnTo>
                    <a:pt x="3640747" y="698500"/>
                  </a:lnTo>
                  <a:lnTo>
                    <a:pt x="3670960" y="736600"/>
                  </a:lnTo>
                  <a:lnTo>
                    <a:pt x="3699725" y="774700"/>
                  </a:lnTo>
                  <a:lnTo>
                    <a:pt x="3727043" y="825500"/>
                  </a:lnTo>
                  <a:lnTo>
                    <a:pt x="3752900" y="863600"/>
                  </a:lnTo>
                  <a:lnTo>
                    <a:pt x="3777272" y="901700"/>
                  </a:lnTo>
                  <a:lnTo>
                    <a:pt x="3800144" y="939800"/>
                  </a:lnTo>
                  <a:lnTo>
                    <a:pt x="3821531" y="977900"/>
                  </a:lnTo>
                  <a:lnTo>
                    <a:pt x="3841407" y="1028700"/>
                  </a:lnTo>
                  <a:lnTo>
                    <a:pt x="3859745" y="1066800"/>
                  </a:lnTo>
                  <a:lnTo>
                    <a:pt x="3876560" y="1104900"/>
                  </a:lnTo>
                  <a:lnTo>
                    <a:pt x="3891838" y="1155700"/>
                  </a:lnTo>
                  <a:lnTo>
                    <a:pt x="3905554" y="1193800"/>
                  </a:lnTo>
                  <a:lnTo>
                    <a:pt x="3917708" y="1231900"/>
                  </a:lnTo>
                  <a:lnTo>
                    <a:pt x="3928287" y="1282700"/>
                  </a:lnTo>
                  <a:lnTo>
                    <a:pt x="3937266" y="1320800"/>
                  </a:lnTo>
                  <a:lnTo>
                    <a:pt x="3944658" y="1371600"/>
                  </a:lnTo>
                  <a:lnTo>
                    <a:pt x="3950436" y="1409700"/>
                  </a:lnTo>
                  <a:lnTo>
                    <a:pt x="3954614" y="1460500"/>
                  </a:lnTo>
                  <a:lnTo>
                    <a:pt x="3957116" y="1498600"/>
                  </a:lnTo>
                  <a:lnTo>
                    <a:pt x="3958005" y="1549400"/>
                  </a:lnTo>
                  <a:lnTo>
                    <a:pt x="3957243" y="1587500"/>
                  </a:lnTo>
                  <a:lnTo>
                    <a:pt x="3954805" y="1638300"/>
                  </a:lnTo>
                  <a:lnTo>
                    <a:pt x="3950703" y="1676400"/>
                  </a:lnTo>
                  <a:lnTo>
                    <a:pt x="3944912" y="1727200"/>
                  </a:lnTo>
                  <a:lnTo>
                    <a:pt x="3937431" y="1778000"/>
                  </a:lnTo>
                  <a:lnTo>
                    <a:pt x="3928237" y="1816100"/>
                  </a:lnTo>
                  <a:lnTo>
                    <a:pt x="3917327" y="1866900"/>
                  </a:lnTo>
                  <a:lnTo>
                    <a:pt x="3904691" y="1905000"/>
                  </a:lnTo>
                  <a:lnTo>
                    <a:pt x="3890327" y="1955800"/>
                  </a:lnTo>
                  <a:lnTo>
                    <a:pt x="3874198" y="1993900"/>
                  </a:lnTo>
                  <a:close/>
                </a:path>
                <a:path w="4118610" h="3098800">
                  <a:moveTo>
                    <a:pt x="3382510" y="470186"/>
                  </a:moveTo>
                  <a:lnTo>
                    <a:pt x="3381951" y="469830"/>
                  </a:lnTo>
                  <a:lnTo>
                    <a:pt x="3382125" y="469830"/>
                  </a:lnTo>
                  <a:lnTo>
                    <a:pt x="3382510" y="470186"/>
                  </a:lnTo>
                  <a:close/>
                </a:path>
                <a:path w="4118610" h="3098800">
                  <a:moveTo>
                    <a:pt x="3460272" y="533469"/>
                  </a:moveTo>
                  <a:lnTo>
                    <a:pt x="3456713" y="529810"/>
                  </a:lnTo>
                  <a:lnTo>
                    <a:pt x="3460272" y="533330"/>
                  </a:lnTo>
                  <a:lnTo>
                    <a:pt x="3460272" y="533469"/>
                  </a:lnTo>
                  <a:close/>
                </a:path>
                <a:path w="4118610" h="3098800">
                  <a:moveTo>
                    <a:pt x="3497682" y="571826"/>
                  </a:moveTo>
                  <a:lnTo>
                    <a:pt x="3497126" y="571430"/>
                  </a:lnTo>
                  <a:lnTo>
                    <a:pt x="3497295" y="571430"/>
                  </a:lnTo>
                  <a:lnTo>
                    <a:pt x="3497682" y="571826"/>
                  </a:lnTo>
                  <a:close/>
                </a:path>
                <a:path w="4118610" h="3098800">
                  <a:moveTo>
                    <a:pt x="4117746" y="2425700"/>
                  </a:moveTo>
                  <a:lnTo>
                    <a:pt x="4107116" y="2425700"/>
                  </a:lnTo>
                  <a:lnTo>
                    <a:pt x="3863149" y="1993900"/>
                  </a:lnTo>
                  <a:lnTo>
                    <a:pt x="3873779" y="1993900"/>
                  </a:lnTo>
                  <a:lnTo>
                    <a:pt x="4117746" y="2425700"/>
                  </a:lnTo>
                  <a:close/>
                </a:path>
                <a:path w="4118610" h="3098800">
                  <a:moveTo>
                    <a:pt x="2456395" y="3060700"/>
                  </a:moveTo>
                  <a:lnTo>
                    <a:pt x="2407310" y="3060700"/>
                  </a:lnTo>
                  <a:lnTo>
                    <a:pt x="2860903" y="2933644"/>
                  </a:lnTo>
                  <a:lnTo>
                    <a:pt x="2860680" y="2933644"/>
                  </a:lnTo>
                  <a:lnTo>
                    <a:pt x="2903905" y="2908300"/>
                  </a:lnTo>
                  <a:lnTo>
                    <a:pt x="2946615" y="2895600"/>
                  </a:lnTo>
                  <a:lnTo>
                    <a:pt x="2988818" y="2870200"/>
                  </a:lnTo>
                  <a:lnTo>
                    <a:pt x="3030499" y="2857500"/>
                  </a:lnTo>
                  <a:lnTo>
                    <a:pt x="3112185" y="2806700"/>
                  </a:lnTo>
                  <a:lnTo>
                    <a:pt x="3152152" y="2794000"/>
                  </a:lnTo>
                  <a:lnTo>
                    <a:pt x="3191484" y="2768600"/>
                  </a:lnTo>
                  <a:lnTo>
                    <a:pt x="3268230" y="2717800"/>
                  </a:lnTo>
                  <a:lnTo>
                    <a:pt x="3305671" y="2692337"/>
                  </a:lnTo>
                  <a:lnTo>
                    <a:pt x="3342220" y="2667000"/>
                  </a:lnTo>
                  <a:lnTo>
                    <a:pt x="3378136" y="2628900"/>
                  </a:lnTo>
                  <a:lnTo>
                    <a:pt x="3413290" y="2603500"/>
                  </a:lnTo>
                  <a:lnTo>
                    <a:pt x="3447656" y="2578100"/>
                  </a:lnTo>
                  <a:lnTo>
                    <a:pt x="3481235" y="2540000"/>
                  </a:lnTo>
                  <a:lnTo>
                    <a:pt x="3514001" y="2514600"/>
                  </a:lnTo>
                  <a:lnTo>
                    <a:pt x="3517303" y="2514600"/>
                  </a:lnTo>
                  <a:lnTo>
                    <a:pt x="4111536" y="2425700"/>
                  </a:lnTo>
                  <a:lnTo>
                    <a:pt x="4118229" y="2425700"/>
                  </a:lnTo>
                  <a:lnTo>
                    <a:pt x="4117492" y="2438400"/>
                  </a:lnTo>
                  <a:lnTo>
                    <a:pt x="4113339" y="2438400"/>
                  </a:lnTo>
                  <a:lnTo>
                    <a:pt x="3519106" y="2527300"/>
                  </a:lnTo>
                  <a:lnTo>
                    <a:pt x="3522408" y="2527300"/>
                  </a:lnTo>
                  <a:lnTo>
                    <a:pt x="3489540" y="2552700"/>
                  </a:lnTo>
                  <a:lnTo>
                    <a:pt x="3455733" y="2578100"/>
                  </a:lnTo>
                  <a:lnTo>
                    <a:pt x="3421113" y="2616200"/>
                  </a:lnTo>
                  <a:lnTo>
                    <a:pt x="3385718" y="2641600"/>
                  </a:lnTo>
                  <a:lnTo>
                    <a:pt x="3349574" y="2667000"/>
                  </a:lnTo>
                  <a:lnTo>
                    <a:pt x="3312784" y="2692337"/>
                  </a:lnTo>
                  <a:lnTo>
                    <a:pt x="3275101" y="2730500"/>
                  </a:lnTo>
                  <a:lnTo>
                    <a:pt x="3236823" y="2755900"/>
                  </a:lnTo>
                  <a:lnTo>
                    <a:pt x="3197885" y="2768600"/>
                  </a:lnTo>
                  <a:lnTo>
                    <a:pt x="3118216" y="2819321"/>
                  </a:lnTo>
                  <a:lnTo>
                    <a:pt x="3035922" y="2870200"/>
                  </a:lnTo>
                  <a:lnTo>
                    <a:pt x="2994250" y="2882824"/>
                  </a:lnTo>
                  <a:lnTo>
                    <a:pt x="2951556" y="2908300"/>
                  </a:lnTo>
                  <a:lnTo>
                    <a:pt x="2865360" y="2933644"/>
                  </a:lnTo>
                  <a:lnTo>
                    <a:pt x="2821279" y="2959100"/>
                  </a:lnTo>
                  <a:lnTo>
                    <a:pt x="2456395" y="3060700"/>
                  </a:lnTo>
                  <a:close/>
                </a:path>
                <a:path w="4118610" h="3098800">
                  <a:moveTo>
                    <a:pt x="583425" y="2641828"/>
                  </a:moveTo>
                  <a:lnTo>
                    <a:pt x="583069" y="2641600"/>
                  </a:lnTo>
                  <a:lnTo>
                    <a:pt x="583196" y="2641600"/>
                  </a:lnTo>
                  <a:lnTo>
                    <a:pt x="583425" y="2641828"/>
                  </a:lnTo>
                  <a:close/>
                </a:path>
                <a:path w="4118610" h="3098800">
                  <a:moveTo>
                    <a:pt x="1738972" y="3086100"/>
                  </a:moveTo>
                  <a:lnTo>
                    <a:pt x="1641830" y="3086100"/>
                  </a:lnTo>
                  <a:lnTo>
                    <a:pt x="1546390" y="3060700"/>
                  </a:lnTo>
                  <a:lnTo>
                    <a:pt x="1595907" y="3060700"/>
                  </a:lnTo>
                  <a:lnTo>
                    <a:pt x="1643456" y="3073400"/>
                  </a:lnTo>
                  <a:lnTo>
                    <a:pt x="1691157" y="3073400"/>
                  </a:lnTo>
                  <a:lnTo>
                    <a:pt x="1738972" y="3086100"/>
                  </a:lnTo>
                  <a:close/>
                </a:path>
                <a:path w="4118610" h="3098800">
                  <a:moveTo>
                    <a:pt x="2314765" y="3086100"/>
                  </a:moveTo>
                  <a:lnTo>
                    <a:pt x="2218220" y="3086100"/>
                  </a:lnTo>
                  <a:lnTo>
                    <a:pt x="2265756" y="3073400"/>
                  </a:lnTo>
                  <a:lnTo>
                    <a:pt x="2313139" y="3073400"/>
                  </a:lnTo>
                  <a:lnTo>
                    <a:pt x="2360333" y="3060700"/>
                  </a:lnTo>
                  <a:lnTo>
                    <a:pt x="2409405" y="3060700"/>
                  </a:lnTo>
                  <a:lnTo>
                    <a:pt x="2314765" y="3086100"/>
                  </a:lnTo>
                  <a:close/>
                </a:path>
                <a:path w="4118610" h="3098800">
                  <a:moveTo>
                    <a:pt x="2219388" y="3098800"/>
                  </a:moveTo>
                  <a:lnTo>
                    <a:pt x="1737804" y="3098800"/>
                  </a:lnTo>
                  <a:lnTo>
                    <a:pt x="1689760" y="3086100"/>
                  </a:lnTo>
                  <a:lnTo>
                    <a:pt x="2267153" y="3086100"/>
                  </a:lnTo>
                  <a:lnTo>
                    <a:pt x="2219388" y="309880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3755" y="652144"/>
            <a:ext cx="246253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Admin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LPA</a:t>
            </a:r>
            <a:r>
              <a:rPr sz="2000" b="1" spc="-85" dirty="0">
                <a:latin typeface="Arial"/>
                <a:cs typeface="Arial"/>
              </a:rPr>
              <a:t>: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jika </a:t>
            </a:r>
            <a:r>
              <a:rPr sz="2000" b="1" dirty="0">
                <a:latin typeface="Arial"/>
                <a:cs typeface="Arial"/>
              </a:rPr>
              <a:t>Klinik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sudah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lapor </a:t>
            </a:r>
            <a:r>
              <a:rPr sz="2000" b="1" dirty="0">
                <a:latin typeface="Arial"/>
                <a:cs typeface="Arial"/>
              </a:rPr>
              <a:t>INM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minimal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bulan </a:t>
            </a:r>
            <a:r>
              <a:rPr sz="2000" b="1" spc="-30" dirty="0">
                <a:latin typeface="Arial"/>
                <a:cs typeface="Arial"/>
              </a:rPr>
              <a:t>terakhir,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maka </a:t>
            </a:r>
            <a:r>
              <a:rPr sz="2000" b="1" spc="-10" dirty="0">
                <a:latin typeface="Arial"/>
                <a:cs typeface="Arial"/>
              </a:rPr>
              <a:t>dinyatakan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telah </a:t>
            </a:r>
            <a:r>
              <a:rPr sz="2000" b="1" spc="-10" dirty="0">
                <a:latin typeface="Arial"/>
                <a:cs typeface="Arial"/>
              </a:rPr>
              <a:t>memenuhi persyaratan!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47" y="4056888"/>
            <a:ext cx="3985895" cy="2567305"/>
            <a:chOff x="71247" y="4056888"/>
            <a:chExt cx="3985895" cy="2567305"/>
          </a:xfrm>
        </p:grpSpPr>
        <p:sp>
          <p:nvSpPr>
            <p:cNvPr id="9" name="object 9"/>
            <p:cNvSpPr/>
            <p:nvPr/>
          </p:nvSpPr>
          <p:spPr>
            <a:xfrm>
              <a:off x="77343" y="4062984"/>
              <a:ext cx="3975100" cy="2560955"/>
            </a:xfrm>
            <a:custGeom>
              <a:avLst/>
              <a:gdLst/>
              <a:ahLst/>
              <a:cxnLst/>
              <a:rect l="l" t="t" r="r" b="b"/>
              <a:pathLst>
                <a:path w="3975100" h="2560954">
                  <a:moveTo>
                    <a:pt x="1914499" y="2560599"/>
                  </a:moveTo>
                  <a:lnTo>
                    <a:pt x="1863344" y="2560104"/>
                  </a:lnTo>
                  <a:lnTo>
                    <a:pt x="1812302" y="2558681"/>
                  </a:lnTo>
                  <a:lnTo>
                    <a:pt x="1761413" y="2556370"/>
                  </a:lnTo>
                  <a:lnTo>
                    <a:pt x="1710702" y="2553144"/>
                  </a:lnTo>
                  <a:lnTo>
                    <a:pt x="1660194" y="2549029"/>
                  </a:lnTo>
                  <a:lnTo>
                    <a:pt x="1609915" y="2544025"/>
                  </a:lnTo>
                  <a:lnTo>
                    <a:pt x="1559877" y="2538145"/>
                  </a:lnTo>
                  <a:lnTo>
                    <a:pt x="1510144" y="2531389"/>
                  </a:lnTo>
                  <a:lnTo>
                    <a:pt x="1460703" y="2523756"/>
                  </a:lnTo>
                  <a:lnTo>
                    <a:pt x="1411605" y="2515260"/>
                  </a:lnTo>
                  <a:lnTo>
                    <a:pt x="1362875" y="2505900"/>
                  </a:lnTo>
                  <a:lnTo>
                    <a:pt x="1314526" y="2495689"/>
                  </a:lnTo>
                  <a:lnTo>
                    <a:pt x="1266609" y="2484640"/>
                  </a:lnTo>
                  <a:lnTo>
                    <a:pt x="1219136" y="2472740"/>
                  </a:lnTo>
                  <a:lnTo>
                    <a:pt x="1172121" y="2460015"/>
                  </a:lnTo>
                  <a:lnTo>
                    <a:pt x="1125626" y="2446451"/>
                  </a:lnTo>
                  <a:lnTo>
                    <a:pt x="1079639" y="2432075"/>
                  </a:lnTo>
                  <a:lnTo>
                    <a:pt x="1034224" y="2416873"/>
                  </a:lnTo>
                  <a:lnTo>
                    <a:pt x="989380" y="2400858"/>
                  </a:lnTo>
                  <a:lnTo>
                    <a:pt x="945146" y="2384043"/>
                  </a:lnTo>
                  <a:lnTo>
                    <a:pt x="901547" y="2366429"/>
                  </a:lnTo>
                  <a:lnTo>
                    <a:pt x="858608" y="2348026"/>
                  </a:lnTo>
                  <a:lnTo>
                    <a:pt x="816356" y="2328837"/>
                  </a:lnTo>
                  <a:lnTo>
                    <a:pt x="774826" y="2308860"/>
                  </a:lnTo>
                  <a:lnTo>
                    <a:pt x="734047" y="2288120"/>
                  </a:lnTo>
                  <a:lnTo>
                    <a:pt x="694029" y="2266607"/>
                  </a:lnTo>
                  <a:lnTo>
                    <a:pt x="654812" y="2244318"/>
                  </a:lnTo>
                  <a:lnTo>
                    <a:pt x="616432" y="2221293"/>
                  </a:lnTo>
                  <a:lnTo>
                    <a:pt x="578891" y="2197506"/>
                  </a:lnTo>
                  <a:lnTo>
                    <a:pt x="542226" y="2172969"/>
                  </a:lnTo>
                  <a:lnTo>
                    <a:pt x="506475" y="2147696"/>
                  </a:lnTo>
                  <a:lnTo>
                    <a:pt x="471665" y="2121700"/>
                  </a:lnTo>
                  <a:lnTo>
                    <a:pt x="437807" y="2094966"/>
                  </a:lnTo>
                  <a:lnTo>
                    <a:pt x="404939" y="2067521"/>
                  </a:lnTo>
                  <a:lnTo>
                    <a:pt x="373087" y="2039353"/>
                  </a:lnTo>
                  <a:lnTo>
                    <a:pt x="342277" y="2010473"/>
                  </a:lnTo>
                  <a:lnTo>
                    <a:pt x="312534" y="1980907"/>
                  </a:lnTo>
                  <a:lnTo>
                    <a:pt x="283895" y="1950631"/>
                  </a:lnTo>
                  <a:lnTo>
                    <a:pt x="256374" y="1919668"/>
                  </a:lnTo>
                  <a:lnTo>
                    <a:pt x="229997" y="1888020"/>
                  </a:lnTo>
                  <a:lnTo>
                    <a:pt x="204812" y="1855685"/>
                  </a:lnTo>
                  <a:lnTo>
                    <a:pt x="178333" y="1819097"/>
                  </a:lnTo>
                  <a:lnTo>
                    <a:pt x="153733" y="1782241"/>
                  </a:lnTo>
                  <a:lnTo>
                    <a:pt x="131013" y="1745119"/>
                  </a:lnTo>
                  <a:lnTo>
                    <a:pt x="110147" y="1707768"/>
                  </a:lnTo>
                  <a:lnTo>
                    <a:pt x="91135" y="1670202"/>
                  </a:lnTo>
                  <a:lnTo>
                    <a:pt x="73964" y="1632470"/>
                  </a:lnTo>
                  <a:lnTo>
                    <a:pt x="58610" y="1594573"/>
                  </a:lnTo>
                  <a:lnTo>
                    <a:pt x="45072" y="1556550"/>
                  </a:lnTo>
                  <a:lnTo>
                    <a:pt x="33337" y="1518424"/>
                  </a:lnTo>
                  <a:lnTo>
                    <a:pt x="23380" y="1480210"/>
                  </a:lnTo>
                  <a:lnTo>
                    <a:pt x="15214" y="1441957"/>
                  </a:lnTo>
                  <a:lnTo>
                    <a:pt x="8801" y="1403654"/>
                  </a:lnTo>
                  <a:lnTo>
                    <a:pt x="4127" y="1365364"/>
                  </a:lnTo>
                  <a:lnTo>
                    <a:pt x="1206" y="1327086"/>
                  </a:lnTo>
                  <a:lnTo>
                    <a:pt x="0" y="1288859"/>
                  </a:lnTo>
                  <a:lnTo>
                    <a:pt x="508" y="1250695"/>
                  </a:lnTo>
                  <a:lnTo>
                    <a:pt x="2717" y="1212634"/>
                  </a:lnTo>
                  <a:lnTo>
                    <a:pt x="6616" y="1174686"/>
                  </a:lnTo>
                  <a:lnTo>
                    <a:pt x="12192" y="1136891"/>
                  </a:lnTo>
                  <a:lnTo>
                    <a:pt x="19418" y="1099273"/>
                  </a:lnTo>
                  <a:lnTo>
                    <a:pt x="28308" y="1061846"/>
                  </a:lnTo>
                  <a:lnTo>
                    <a:pt x="38836" y="1024636"/>
                  </a:lnTo>
                  <a:lnTo>
                    <a:pt x="50977" y="987678"/>
                  </a:lnTo>
                  <a:lnTo>
                    <a:pt x="64744" y="951001"/>
                  </a:lnTo>
                  <a:lnTo>
                    <a:pt x="80098" y="914615"/>
                  </a:lnTo>
                  <a:lnTo>
                    <a:pt x="97053" y="878547"/>
                  </a:lnTo>
                  <a:lnTo>
                    <a:pt x="115582" y="842835"/>
                  </a:lnTo>
                  <a:lnTo>
                    <a:pt x="135674" y="807491"/>
                  </a:lnTo>
                  <a:lnTo>
                    <a:pt x="157302" y="772540"/>
                  </a:lnTo>
                  <a:lnTo>
                    <a:pt x="180479" y="738022"/>
                  </a:lnTo>
                  <a:lnTo>
                    <a:pt x="205193" y="703948"/>
                  </a:lnTo>
                  <a:lnTo>
                    <a:pt x="231406" y="670356"/>
                  </a:lnTo>
                  <a:lnTo>
                    <a:pt x="259118" y="637260"/>
                  </a:lnTo>
                  <a:lnTo>
                    <a:pt x="288328" y="604685"/>
                  </a:lnTo>
                  <a:lnTo>
                    <a:pt x="319011" y="572655"/>
                  </a:lnTo>
                  <a:lnTo>
                    <a:pt x="351155" y="541197"/>
                  </a:lnTo>
                  <a:lnTo>
                    <a:pt x="384759" y="510349"/>
                  </a:lnTo>
                  <a:lnTo>
                    <a:pt x="419785" y="480123"/>
                  </a:lnTo>
                  <a:lnTo>
                    <a:pt x="456247" y="450545"/>
                  </a:lnTo>
                  <a:lnTo>
                    <a:pt x="494131" y="421652"/>
                  </a:lnTo>
                  <a:lnTo>
                    <a:pt x="533400" y="393445"/>
                  </a:lnTo>
                  <a:lnTo>
                    <a:pt x="574078" y="365963"/>
                  </a:lnTo>
                  <a:lnTo>
                    <a:pt x="616115" y="339242"/>
                  </a:lnTo>
                  <a:lnTo>
                    <a:pt x="659523" y="313296"/>
                  </a:lnTo>
                  <a:lnTo>
                    <a:pt x="704278" y="288150"/>
                  </a:lnTo>
                  <a:lnTo>
                    <a:pt x="750379" y="263829"/>
                  </a:lnTo>
                  <a:lnTo>
                    <a:pt x="797801" y="240347"/>
                  </a:lnTo>
                  <a:lnTo>
                    <a:pt x="846543" y="217754"/>
                  </a:lnTo>
                  <a:lnTo>
                    <a:pt x="896581" y="196062"/>
                  </a:lnTo>
                  <a:lnTo>
                    <a:pt x="947915" y="175298"/>
                  </a:lnTo>
                  <a:lnTo>
                    <a:pt x="1000518" y="155486"/>
                  </a:lnTo>
                  <a:lnTo>
                    <a:pt x="1054392" y="136651"/>
                  </a:lnTo>
                  <a:lnTo>
                    <a:pt x="1102156" y="121132"/>
                  </a:lnTo>
                  <a:lnTo>
                    <a:pt x="1150327" y="106565"/>
                  </a:lnTo>
                  <a:lnTo>
                    <a:pt x="1198892" y="92938"/>
                  </a:lnTo>
                  <a:lnTo>
                    <a:pt x="1247825" y="80251"/>
                  </a:lnTo>
                  <a:lnTo>
                    <a:pt x="1297076" y="68503"/>
                  </a:lnTo>
                  <a:lnTo>
                    <a:pt x="1346631" y="57696"/>
                  </a:lnTo>
                  <a:lnTo>
                    <a:pt x="1396479" y="47815"/>
                  </a:lnTo>
                  <a:lnTo>
                    <a:pt x="1446555" y="38887"/>
                  </a:lnTo>
                  <a:lnTo>
                    <a:pt x="1496860" y="30873"/>
                  </a:lnTo>
                  <a:lnTo>
                    <a:pt x="1547355" y="23787"/>
                  </a:lnTo>
                  <a:lnTo>
                    <a:pt x="1598015" y="17627"/>
                  </a:lnTo>
                  <a:lnTo>
                    <a:pt x="1648815" y="12395"/>
                  </a:lnTo>
                  <a:lnTo>
                    <a:pt x="1699717" y="8089"/>
                  </a:lnTo>
                  <a:lnTo>
                    <a:pt x="1750707" y="4699"/>
                  </a:lnTo>
                  <a:lnTo>
                    <a:pt x="1801736" y="2209"/>
                  </a:lnTo>
                  <a:lnTo>
                    <a:pt x="1852802" y="647"/>
                  </a:lnTo>
                  <a:lnTo>
                    <a:pt x="1903857" y="0"/>
                  </a:lnTo>
                  <a:lnTo>
                    <a:pt x="1954885" y="253"/>
                  </a:lnTo>
                  <a:lnTo>
                    <a:pt x="2005838" y="1422"/>
                  </a:lnTo>
                  <a:lnTo>
                    <a:pt x="2056726" y="3479"/>
                  </a:lnTo>
                  <a:lnTo>
                    <a:pt x="2107476" y="6451"/>
                  </a:lnTo>
                  <a:lnTo>
                    <a:pt x="2158098" y="10312"/>
                  </a:lnTo>
                  <a:lnTo>
                    <a:pt x="2208542" y="15087"/>
                  </a:lnTo>
                  <a:lnTo>
                    <a:pt x="2258783" y="20739"/>
                  </a:lnTo>
                  <a:lnTo>
                    <a:pt x="2308809" y="27292"/>
                  </a:lnTo>
                  <a:lnTo>
                    <a:pt x="2358567" y="34734"/>
                  </a:lnTo>
                  <a:lnTo>
                    <a:pt x="2408047" y="43065"/>
                  </a:lnTo>
                  <a:lnTo>
                    <a:pt x="2457221" y="52273"/>
                  </a:lnTo>
                  <a:lnTo>
                    <a:pt x="2506040" y="62369"/>
                  </a:lnTo>
                  <a:lnTo>
                    <a:pt x="2554503" y="73355"/>
                  </a:lnTo>
                  <a:lnTo>
                    <a:pt x="2602572" y="85204"/>
                  </a:lnTo>
                  <a:lnTo>
                    <a:pt x="2650210" y="97942"/>
                  </a:lnTo>
                  <a:lnTo>
                    <a:pt x="2697403" y="111544"/>
                  </a:lnTo>
                  <a:lnTo>
                    <a:pt x="2744101" y="126022"/>
                  </a:lnTo>
                  <a:lnTo>
                    <a:pt x="2790317" y="141363"/>
                  </a:lnTo>
                  <a:lnTo>
                    <a:pt x="2835973" y="157568"/>
                  </a:lnTo>
                  <a:lnTo>
                    <a:pt x="2881083" y="174637"/>
                  </a:lnTo>
                  <a:lnTo>
                    <a:pt x="2925597" y="192570"/>
                  </a:lnTo>
                  <a:lnTo>
                    <a:pt x="2969488" y="211366"/>
                  </a:lnTo>
                  <a:lnTo>
                    <a:pt x="3012732" y="231012"/>
                  </a:lnTo>
                  <a:lnTo>
                    <a:pt x="3055302" y="251523"/>
                  </a:lnTo>
                  <a:lnTo>
                    <a:pt x="3097174" y="272872"/>
                  </a:lnTo>
                  <a:lnTo>
                    <a:pt x="3138309" y="295084"/>
                  </a:lnTo>
                  <a:lnTo>
                    <a:pt x="3178683" y="318135"/>
                  </a:lnTo>
                  <a:lnTo>
                    <a:pt x="3974592" y="215518"/>
                  </a:lnTo>
                  <a:lnTo>
                    <a:pt x="3625723" y="704595"/>
                  </a:lnTo>
                  <a:lnTo>
                    <a:pt x="3652202" y="741184"/>
                  </a:lnTo>
                  <a:lnTo>
                    <a:pt x="3676802" y="778052"/>
                  </a:lnTo>
                  <a:lnTo>
                    <a:pt x="3699522" y="815174"/>
                  </a:lnTo>
                  <a:lnTo>
                    <a:pt x="3720388" y="852525"/>
                  </a:lnTo>
                  <a:lnTo>
                    <a:pt x="3739400" y="890079"/>
                  </a:lnTo>
                  <a:lnTo>
                    <a:pt x="3756583" y="927823"/>
                  </a:lnTo>
                  <a:lnTo>
                    <a:pt x="3771925" y="965720"/>
                  </a:lnTo>
                  <a:lnTo>
                    <a:pt x="3785463" y="1003744"/>
                  </a:lnTo>
                  <a:lnTo>
                    <a:pt x="3797211" y="1041882"/>
                  </a:lnTo>
                  <a:lnTo>
                    <a:pt x="3807167" y="1080084"/>
                  </a:lnTo>
                  <a:lnTo>
                    <a:pt x="3815334" y="1118349"/>
                  </a:lnTo>
                  <a:lnTo>
                    <a:pt x="3821760" y="1156639"/>
                  </a:lnTo>
                  <a:lnTo>
                    <a:pt x="3826421" y="1194942"/>
                  </a:lnTo>
                  <a:lnTo>
                    <a:pt x="3829354" y="1233220"/>
                  </a:lnTo>
                  <a:lnTo>
                    <a:pt x="3830548" y="1271460"/>
                  </a:lnTo>
                  <a:lnTo>
                    <a:pt x="3830040" y="1309611"/>
                  </a:lnTo>
                  <a:lnTo>
                    <a:pt x="3827830" y="1347673"/>
                  </a:lnTo>
                  <a:lnTo>
                    <a:pt x="3823944" y="1385620"/>
                  </a:lnTo>
                  <a:lnTo>
                    <a:pt x="3818369" y="1423415"/>
                  </a:lnTo>
                  <a:lnTo>
                    <a:pt x="3811130" y="1461046"/>
                  </a:lnTo>
                  <a:lnTo>
                    <a:pt x="3802253" y="1498473"/>
                  </a:lnTo>
                  <a:lnTo>
                    <a:pt x="3791724" y="1535671"/>
                  </a:lnTo>
                  <a:lnTo>
                    <a:pt x="3779583" y="1572628"/>
                  </a:lnTo>
                  <a:lnTo>
                    <a:pt x="3765816" y="1609318"/>
                  </a:lnTo>
                  <a:lnTo>
                    <a:pt x="3750462" y="1645704"/>
                  </a:lnTo>
                  <a:lnTo>
                    <a:pt x="3733507" y="1681772"/>
                  </a:lnTo>
                  <a:lnTo>
                    <a:pt x="3714991" y="1717484"/>
                  </a:lnTo>
                  <a:lnTo>
                    <a:pt x="3694899" y="1752828"/>
                  </a:lnTo>
                  <a:lnTo>
                    <a:pt x="3673259" y="1787778"/>
                  </a:lnTo>
                  <a:lnTo>
                    <a:pt x="3650081" y="1822297"/>
                  </a:lnTo>
                  <a:lnTo>
                    <a:pt x="3625380" y="1856371"/>
                  </a:lnTo>
                  <a:lnTo>
                    <a:pt x="3599167" y="1889963"/>
                  </a:lnTo>
                  <a:lnTo>
                    <a:pt x="3571455" y="1923059"/>
                  </a:lnTo>
                  <a:lnTo>
                    <a:pt x="3542245" y="1955634"/>
                  </a:lnTo>
                  <a:lnTo>
                    <a:pt x="3511562" y="1987664"/>
                  </a:lnTo>
                  <a:lnTo>
                    <a:pt x="3479419" y="2019122"/>
                  </a:lnTo>
                  <a:lnTo>
                    <a:pt x="3445827" y="2049970"/>
                  </a:lnTo>
                  <a:lnTo>
                    <a:pt x="3410788" y="2080196"/>
                  </a:lnTo>
                  <a:lnTo>
                    <a:pt x="3374339" y="2109774"/>
                  </a:lnTo>
                  <a:lnTo>
                    <a:pt x="3336455" y="2138667"/>
                  </a:lnTo>
                  <a:lnTo>
                    <a:pt x="3297186" y="2166874"/>
                  </a:lnTo>
                  <a:lnTo>
                    <a:pt x="3256521" y="2194344"/>
                  </a:lnTo>
                  <a:lnTo>
                    <a:pt x="3214471" y="2221077"/>
                  </a:lnTo>
                  <a:lnTo>
                    <a:pt x="3171075" y="2247023"/>
                  </a:lnTo>
                  <a:lnTo>
                    <a:pt x="3126320" y="2272169"/>
                  </a:lnTo>
                  <a:lnTo>
                    <a:pt x="3080219" y="2296490"/>
                  </a:lnTo>
                  <a:lnTo>
                    <a:pt x="3032798" y="2319959"/>
                  </a:lnTo>
                  <a:lnTo>
                    <a:pt x="2984055" y="2342553"/>
                  </a:lnTo>
                  <a:lnTo>
                    <a:pt x="2934017" y="2364244"/>
                  </a:lnTo>
                  <a:lnTo>
                    <a:pt x="2882696" y="2385009"/>
                  </a:lnTo>
                  <a:lnTo>
                    <a:pt x="2830093" y="2404821"/>
                  </a:lnTo>
                  <a:lnTo>
                    <a:pt x="2776220" y="2423655"/>
                  </a:lnTo>
                  <a:lnTo>
                    <a:pt x="2727172" y="2439581"/>
                  </a:lnTo>
                  <a:lnTo>
                    <a:pt x="2677782" y="2454503"/>
                  </a:lnTo>
                  <a:lnTo>
                    <a:pt x="2628087" y="2468410"/>
                  </a:lnTo>
                  <a:lnTo>
                    <a:pt x="2578100" y="2481313"/>
                  </a:lnTo>
                  <a:lnTo>
                    <a:pt x="2527846" y="2493225"/>
                  </a:lnTo>
                  <a:lnTo>
                    <a:pt x="2477363" y="2504147"/>
                  </a:lnTo>
                  <a:lnTo>
                    <a:pt x="2426677" y="2514079"/>
                  </a:lnTo>
                  <a:lnTo>
                    <a:pt x="2375814" y="2523032"/>
                  </a:lnTo>
                  <a:lnTo>
                    <a:pt x="2324798" y="2531021"/>
                  </a:lnTo>
                  <a:lnTo>
                    <a:pt x="2273668" y="2538044"/>
                  </a:lnTo>
                  <a:lnTo>
                    <a:pt x="2222423" y="2544089"/>
                  </a:lnTo>
                  <a:lnTo>
                    <a:pt x="2171128" y="2549194"/>
                  </a:lnTo>
                  <a:lnTo>
                    <a:pt x="2119769" y="2553347"/>
                  </a:lnTo>
                  <a:lnTo>
                    <a:pt x="2068410" y="2556560"/>
                  </a:lnTo>
                  <a:lnTo>
                    <a:pt x="2017052" y="2558834"/>
                  </a:lnTo>
                  <a:lnTo>
                    <a:pt x="1965744" y="2560180"/>
                  </a:lnTo>
                  <a:lnTo>
                    <a:pt x="1914499" y="2560599"/>
                  </a:lnTo>
                  <a:close/>
                </a:path>
              </a:pathLst>
            </a:custGeom>
            <a:solidFill>
              <a:srgbClr val="85E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47" y="4056888"/>
              <a:ext cx="3985895" cy="2565400"/>
            </a:xfrm>
            <a:custGeom>
              <a:avLst/>
              <a:gdLst/>
              <a:ahLst/>
              <a:cxnLst/>
              <a:rect l="l" t="t" r="r" b="b"/>
              <a:pathLst>
                <a:path w="3985895" h="2565400">
                  <a:moveTo>
                    <a:pt x="1858975" y="12700"/>
                  </a:moveTo>
                  <a:lnTo>
                    <a:pt x="1603375" y="12700"/>
                  </a:lnTo>
                  <a:lnTo>
                    <a:pt x="1654289" y="0"/>
                  </a:lnTo>
                  <a:lnTo>
                    <a:pt x="1909914" y="0"/>
                  </a:lnTo>
                  <a:lnTo>
                    <a:pt x="1858975" y="12700"/>
                  </a:lnTo>
                  <a:close/>
                </a:path>
                <a:path w="3985895" h="2565400">
                  <a:moveTo>
                    <a:pt x="2215210" y="12700"/>
                  </a:moveTo>
                  <a:lnTo>
                    <a:pt x="2011692" y="12700"/>
                  </a:lnTo>
                  <a:lnTo>
                    <a:pt x="1960841" y="0"/>
                  </a:lnTo>
                  <a:lnTo>
                    <a:pt x="2164664" y="0"/>
                  </a:lnTo>
                  <a:lnTo>
                    <a:pt x="2215210" y="12700"/>
                  </a:lnTo>
                  <a:close/>
                </a:path>
                <a:path w="3985895" h="2565400">
                  <a:moveTo>
                    <a:pt x="1517167" y="2527300"/>
                  </a:moveTo>
                  <a:lnTo>
                    <a:pt x="1416659" y="2527300"/>
                  </a:lnTo>
                  <a:lnTo>
                    <a:pt x="1038377" y="2425700"/>
                  </a:lnTo>
                  <a:lnTo>
                    <a:pt x="993228" y="2400245"/>
                  </a:lnTo>
                  <a:lnTo>
                    <a:pt x="905237" y="2374829"/>
                  </a:lnTo>
                  <a:lnTo>
                    <a:pt x="862304" y="2349500"/>
                  </a:lnTo>
                  <a:lnTo>
                    <a:pt x="819843" y="2336742"/>
                  </a:lnTo>
                  <a:lnTo>
                    <a:pt x="782730" y="2314112"/>
                  </a:lnTo>
                  <a:lnTo>
                    <a:pt x="778094" y="2311341"/>
                  </a:lnTo>
                  <a:lnTo>
                    <a:pt x="737374" y="2298700"/>
                  </a:lnTo>
                  <a:lnTo>
                    <a:pt x="697242" y="2273300"/>
                  </a:lnTo>
                  <a:lnTo>
                    <a:pt x="657898" y="2247900"/>
                  </a:lnTo>
                  <a:lnTo>
                    <a:pt x="619391" y="2222500"/>
                  </a:lnTo>
                  <a:lnTo>
                    <a:pt x="581723" y="2197100"/>
                  </a:lnTo>
                  <a:lnTo>
                    <a:pt x="544931" y="2171700"/>
                  </a:lnTo>
                  <a:lnTo>
                    <a:pt x="508962" y="2146233"/>
                  </a:lnTo>
                  <a:lnTo>
                    <a:pt x="474116" y="2120900"/>
                  </a:lnTo>
                  <a:lnTo>
                    <a:pt x="440041" y="2095430"/>
                  </a:lnTo>
                  <a:lnTo>
                    <a:pt x="407040" y="2070033"/>
                  </a:lnTo>
                  <a:lnTo>
                    <a:pt x="375063" y="2044632"/>
                  </a:lnTo>
                  <a:lnTo>
                    <a:pt x="344424" y="2019591"/>
                  </a:lnTo>
                  <a:lnTo>
                    <a:pt x="314120" y="1981131"/>
                  </a:lnTo>
                  <a:lnTo>
                    <a:pt x="285913" y="1956113"/>
                  </a:lnTo>
                  <a:lnTo>
                    <a:pt x="285510" y="1955732"/>
                  </a:lnTo>
                  <a:lnTo>
                    <a:pt x="257911" y="1917700"/>
                  </a:lnTo>
                  <a:lnTo>
                    <a:pt x="231292" y="1892300"/>
                  </a:lnTo>
                  <a:lnTo>
                    <a:pt x="205968" y="1854200"/>
                  </a:lnTo>
                  <a:lnTo>
                    <a:pt x="181314" y="1818912"/>
                  </a:lnTo>
                  <a:lnTo>
                    <a:pt x="179287" y="1816036"/>
                  </a:lnTo>
                  <a:lnTo>
                    <a:pt x="154762" y="1790700"/>
                  </a:lnTo>
                  <a:lnTo>
                    <a:pt x="131902" y="1752600"/>
                  </a:lnTo>
                  <a:lnTo>
                    <a:pt x="110921" y="1714500"/>
                  </a:lnTo>
                  <a:lnTo>
                    <a:pt x="91795" y="1676400"/>
                  </a:lnTo>
                  <a:lnTo>
                    <a:pt x="74510" y="1638300"/>
                  </a:lnTo>
                  <a:lnTo>
                    <a:pt x="59054" y="1600200"/>
                  </a:lnTo>
                  <a:lnTo>
                    <a:pt x="45427" y="1562100"/>
                  </a:lnTo>
                  <a:lnTo>
                    <a:pt x="33604" y="1524000"/>
                  </a:lnTo>
                  <a:lnTo>
                    <a:pt x="23583" y="1485900"/>
                  </a:lnTo>
                  <a:lnTo>
                    <a:pt x="15341" y="1447800"/>
                  </a:lnTo>
                  <a:lnTo>
                    <a:pt x="8877" y="1409700"/>
                  </a:lnTo>
                  <a:lnTo>
                    <a:pt x="4178" y="1371600"/>
                  </a:lnTo>
                  <a:lnTo>
                    <a:pt x="1219" y="1333500"/>
                  </a:lnTo>
                  <a:lnTo>
                    <a:pt x="0" y="1282700"/>
                  </a:lnTo>
                  <a:lnTo>
                    <a:pt x="508" y="1244600"/>
                  </a:lnTo>
                  <a:lnTo>
                    <a:pt x="2730" y="1206500"/>
                  </a:lnTo>
                  <a:lnTo>
                    <a:pt x="6642" y="1168400"/>
                  </a:lnTo>
                  <a:lnTo>
                    <a:pt x="12255" y="1130300"/>
                  </a:lnTo>
                  <a:lnTo>
                    <a:pt x="19532" y="1092200"/>
                  </a:lnTo>
                  <a:lnTo>
                    <a:pt x="28473" y="1054100"/>
                  </a:lnTo>
                  <a:lnTo>
                    <a:pt x="39065" y="1028700"/>
                  </a:lnTo>
                  <a:lnTo>
                    <a:pt x="51282" y="990600"/>
                  </a:lnTo>
                  <a:lnTo>
                    <a:pt x="65125" y="952500"/>
                  </a:lnTo>
                  <a:lnTo>
                    <a:pt x="80581" y="914400"/>
                  </a:lnTo>
                  <a:lnTo>
                    <a:pt x="97637" y="876300"/>
                  </a:lnTo>
                  <a:lnTo>
                    <a:pt x="116268" y="838200"/>
                  </a:lnTo>
                  <a:lnTo>
                    <a:pt x="136461" y="800100"/>
                  </a:lnTo>
                  <a:lnTo>
                    <a:pt x="158216" y="774700"/>
                  </a:lnTo>
                  <a:lnTo>
                    <a:pt x="181648" y="736600"/>
                  </a:lnTo>
                  <a:lnTo>
                    <a:pt x="206349" y="698500"/>
                  </a:lnTo>
                  <a:lnTo>
                    <a:pt x="232829" y="660400"/>
                  </a:lnTo>
                  <a:lnTo>
                    <a:pt x="260680" y="635000"/>
                  </a:lnTo>
                  <a:lnTo>
                    <a:pt x="290017" y="596900"/>
                  </a:lnTo>
                  <a:lnTo>
                    <a:pt x="320897" y="571432"/>
                  </a:lnTo>
                  <a:lnTo>
                    <a:pt x="352996" y="533400"/>
                  </a:lnTo>
                  <a:lnTo>
                    <a:pt x="386727" y="508000"/>
                  </a:lnTo>
                  <a:lnTo>
                    <a:pt x="422046" y="469900"/>
                  </a:lnTo>
                  <a:lnTo>
                    <a:pt x="458508" y="444500"/>
                  </a:lnTo>
                  <a:lnTo>
                    <a:pt x="496531" y="419100"/>
                  </a:lnTo>
                  <a:lnTo>
                    <a:pt x="536019" y="393637"/>
                  </a:lnTo>
                  <a:lnTo>
                    <a:pt x="576757" y="355600"/>
                  </a:lnTo>
                  <a:lnTo>
                    <a:pt x="618934" y="330200"/>
                  </a:lnTo>
                  <a:lnTo>
                    <a:pt x="662595" y="304743"/>
                  </a:lnTo>
                  <a:lnTo>
                    <a:pt x="707390" y="279400"/>
                  </a:lnTo>
                  <a:lnTo>
                    <a:pt x="753630" y="254000"/>
                  </a:lnTo>
                  <a:lnTo>
                    <a:pt x="801409" y="228543"/>
                  </a:lnTo>
                  <a:lnTo>
                    <a:pt x="850074" y="215900"/>
                  </a:lnTo>
                  <a:lnTo>
                    <a:pt x="900252" y="190500"/>
                  </a:lnTo>
                  <a:lnTo>
                    <a:pt x="951861" y="165067"/>
                  </a:lnTo>
                  <a:lnTo>
                    <a:pt x="1004468" y="152400"/>
                  </a:lnTo>
                  <a:lnTo>
                    <a:pt x="1058468" y="127000"/>
                  </a:lnTo>
                  <a:lnTo>
                    <a:pt x="1401381" y="38100"/>
                  </a:lnTo>
                  <a:lnTo>
                    <a:pt x="1451584" y="38100"/>
                  </a:lnTo>
                  <a:lnTo>
                    <a:pt x="1552613" y="12700"/>
                  </a:lnTo>
                  <a:lnTo>
                    <a:pt x="1655419" y="12700"/>
                  </a:lnTo>
                  <a:lnTo>
                    <a:pt x="1604733" y="25400"/>
                  </a:lnTo>
                  <a:lnTo>
                    <a:pt x="1554187" y="25400"/>
                  </a:lnTo>
                  <a:lnTo>
                    <a:pt x="1453616" y="50800"/>
                  </a:lnTo>
                  <a:lnTo>
                    <a:pt x="1403642" y="50800"/>
                  </a:lnTo>
                  <a:lnTo>
                    <a:pt x="1062659" y="139622"/>
                  </a:lnTo>
                  <a:lnTo>
                    <a:pt x="1008703" y="165067"/>
                  </a:lnTo>
                  <a:lnTo>
                    <a:pt x="1008896" y="165067"/>
                  </a:lnTo>
                  <a:lnTo>
                    <a:pt x="956431" y="177733"/>
                  </a:lnTo>
                  <a:lnTo>
                    <a:pt x="910817" y="200299"/>
                  </a:lnTo>
                  <a:lnTo>
                    <a:pt x="855177" y="228543"/>
                  </a:lnTo>
                  <a:lnTo>
                    <a:pt x="855421" y="228543"/>
                  </a:lnTo>
                  <a:lnTo>
                    <a:pt x="806736" y="241228"/>
                  </a:lnTo>
                  <a:lnTo>
                    <a:pt x="764479" y="263857"/>
                  </a:lnTo>
                  <a:lnTo>
                    <a:pt x="718526" y="289167"/>
                  </a:lnTo>
                  <a:lnTo>
                    <a:pt x="673755" y="314567"/>
                  </a:lnTo>
                  <a:lnTo>
                    <a:pt x="630228" y="340027"/>
                  </a:lnTo>
                  <a:lnTo>
                    <a:pt x="588175" y="365428"/>
                  </a:lnTo>
                  <a:lnTo>
                    <a:pt x="543306" y="393452"/>
                  </a:lnTo>
                  <a:lnTo>
                    <a:pt x="503856" y="431730"/>
                  </a:lnTo>
                  <a:lnTo>
                    <a:pt x="503826" y="431864"/>
                  </a:lnTo>
                  <a:lnTo>
                    <a:pt x="466148" y="457135"/>
                  </a:lnTo>
                  <a:lnTo>
                    <a:pt x="466097" y="457265"/>
                  </a:lnTo>
                  <a:lnTo>
                    <a:pt x="430121" y="482326"/>
                  </a:lnTo>
                  <a:lnTo>
                    <a:pt x="394895" y="520630"/>
                  </a:lnTo>
                  <a:lnTo>
                    <a:pt x="394881" y="520767"/>
                  </a:lnTo>
                  <a:lnTo>
                    <a:pt x="361467" y="546032"/>
                  </a:lnTo>
                  <a:lnTo>
                    <a:pt x="361432" y="546167"/>
                  </a:lnTo>
                  <a:lnTo>
                    <a:pt x="329758" y="571195"/>
                  </a:lnTo>
                  <a:lnTo>
                    <a:pt x="298958" y="609600"/>
                  </a:lnTo>
                  <a:lnTo>
                    <a:pt x="270106" y="634699"/>
                  </a:lnTo>
                  <a:lnTo>
                    <a:pt x="244684" y="669639"/>
                  </a:lnTo>
                  <a:lnTo>
                    <a:pt x="215782" y="711649"/>
                  </a:lnTo>
                  <a:lnTo>
                    <a:pt x="191643" y="736600"/>
                  </a:lnTo>
                  <a:lnTo>
                    <a:pt x="170248" y="771769"/>
                  </a:lnTo>
                  <a:lnTo>
                    <a:pt x="147097" y="812744"/>
                  </a:lnTo>
                  <a:lnTo>
                    <a:pt x="127088" y="850900"/>
                  </a:lnTo>
                  <a:lnTo>
                    <a:pt x="108661" y="876300"/>
                  </a:lnTo>
                  <a:lnTo>
                    <a:pt x="91821" y="914400"/>
                  </a:lnTo>
                  <a:lnTo>
                    <a:pt x="76542" y="952500"/>
                  </a:lnTo>
                  <a:lnTo>
                    <a:pt x="62865" y="990600"/>
                  </a:lnTo>
                  <a:lnTo>
                    <a:pt x="50799" y="1028700"/>
                  </a:lnTo>
                  <a:lnTo>
                    <a:pt x="40335" y="1066800"/>
                  </a:lnTo>
                  <a:lnTo>
                    <a:pt x="31508" y="1104900"/>
                  </a:lnTo>
                  <a:lnTo>
                    <a:pt x="24320" y="1143000"/>
                  </a:lnTo>
                  <a:lnTo>
                    <a:pt x="18770" y="1181100"/>
                  </a:lnTo>
                  <a:lnTo>
                    <a:pt x="16179" y="1206500"/>
                  </a:lnTo>
                  <a:lnTo>
                    <a:pt x="14897" y="1206500"/>
                  </a:lnTo>
                  <a:lnTo>
                    <a:pt x="12700" y="1244600"/>
                  </a:lnTo>
                  <a:lnTo>
                    <a:pt x="12192" y="1282700"/>
                  </a:lnTo>
                  <a:lnTo>
                    <a:pt x="13373" y="1320800"/>
                  </a:lnTo>
                  <a:lnTo>
                    <a:pt x="16281" y="1358900"/>
                  </a:lnTo>
                  <a:lnTo>
                    <a:pt x="20904" y="1397000"/>
                  </a:lnTo>
                  <a:lnTo>
                    <a:pt x="27266" y="1435100"/>
                  </a:lnTo>
                  <a:lnTo>
                    <a:pt x="35382" y="1473200"/>
                  </a:lnTo>
                  <a:lnTo>
                    <a:pt x="45262" y="1511300"/>
                  </a:lnTo>
                  <a:lnTo>
                    <a:pt x="56908" y="1549400"/>
                  </a:lnTo>
                  <a:lnTo>
                    <a:pt x="70358" y="1587500"/>
                  </a:lnTo>
                  <a:lnTo>
                    <a:pt x="85610" y="1625600"/>
                  </a:lnTo>
                  <a:lnTo>
                    <a:pt x="102666" y="1663700"/>
                  </a:lnTo>
                  <a:lnTo>
                    <a:pt x="121564" y="1701800"/>
                  </a:lnTo>
                  <a:lnTo>
                    <a:pt x="142303" y="1739900"/>
                  </a:lnTo>
                  <a:lnTo>
                    <a:pt x="164896" y="1778000"/>
                  </a:lnTo>
                  <a:lnTo>
                    <a:pt x="189455" y="1816036"/>
                  </a:lnTo>
                  <a:lnTo>
                    <a:pt x="189312" y="1816036"/>
                  </a:lnTo>
                  <a:lnTo>
                    <a:pt x="216142" y="1854623"/>
                  </a:lnTo>
                  <a:lnTo>
                    <a:pt x="240479" y="1879167"/>
                  </a:lnTo>
                  <a:lnTo>
                    <a:pt x="267382" y="1918026"/>
                  </a:lnTo>
                  <a:lnTo>
                    <a:pt x="294411" y="1943100"/>
                  </a:lnTo>
                  <a:lnTo>
                    <a:pt x="322884" y="1981131"/>
                  </a:lnTo>
                  <a:lnTo>
                    <a:pt x="352666" y="2006600"/>
                  </a:lnTo>
                  <a:lnTo>
                    <a:pt x="386684" y="2034760"/>
                  </a:lnTo>
                  <a:lnTo>
                    <a:pt x="415074" y="2057400"/>
                  </a:lnTo>
                  <a:lnTo>
                    <a:pt x="447755" y="2095430"/>
                  </a:lnTo>
                  <a:lnTo>
                    <a:pt x="447582" y="2095430"/>
                  </a:lnTo>
                  <a:lnTo>
                    <a:pt x="485295" y="2123736"/>
                  </a:lnTo>
                  <a:lnTo>
                    <a:pt x="516123" y="2146233"/>
                  </a:lnTo>
                  <a:lnTo>
                    <a:pt x="515996" y="2146233"/>
                  </a:lnTo>
                  <a:lnTo>
                    <a:pt x="551840" y="2171700"/>
                  </a:lnTo>
                  <a:lnTo>
                    <a:pt x="588378" y="2197100"/>
                  </a:lnTo>
                  <a:lnTo>
                    <a:pt x="625610" y="2209738"/>
                  </a:lnTo>
                  <a:lnTo>
                    <a:pt x="629688" y="2212387"/>
                  </a:lnTo>
                  <a:lnTo>
                    <a:pt x="663944" y="2235133"/>
                  </a:lnTo>
                  <a:lnTo>
                    <a:pt x="703034" y="2260534"/>
                  </a:lnTo>
                  <a:lnTo>
                    <a:pt x="742933" y="2285940"/>
                  </a:lnTo>
                  <a:lnTo>
                    <a:pt x="783691" y="2298700"/>
                  </a:lnTo>
                  <a:lnTo>
                    <a:pt x="825106" y="2324100"/>
                  </a:lnTo>
                  <a:lnTo>
                    <a:pt x="867029" y="2336742"/>
                  </a:lnTo>
                  <a:lnTo>
                    <a:pt x="871749" y="2339486"/>
                  </a:lnTo>
                  <a:lnTo>
                    <a:pt x="909948" y="2362143"/>
                  </a:lnTo>
                  <a:lnTo>
                    <a:pt x="953273" y="2374829"/>
                  </a:lnTo>
                  <a:lnTo>
                    <a:pt x="997540" y="2400245"/>
                  </a:lnTo>
                  <a:lnTo>
                    <a:pt x="1321993" y="2489200"/>
                  </a:lnTo>
                  <a:lnTo>
                    <a:pt x="1418856" y="2514600"/>
                  </a:lnTo>
                  <a:lnTo>
                    <a:pt x="1467840" y="2514600"/>
                  </a:lnTo>
                  <a:lnTo>
                    <a:pt x="1517167" y="2527300"/>
                  </a:lnTo>
                  <a:close/>
                </a:path>
                <a:path w="3985895" h="2565400">
                  <a:moveTo>
                    <a:pt x="2315692" y="25400"/>
                  </a:moveTo>
                  <a:lnTo>
                    <a:pt x="2213952" y="25400"/>
                  </a:lnTo>
                  <a:lnTo>
                    <a:pt x="2163622" y="12700"/>
                  </a:lnTo>
                  <a:lnTo>
                    <a:pt x="2265565" y="12700"/>
                  </a:lnTo>
                  <a:lnTo>
                    <a:pt x="2315692" y="25400"/>
                  </a:lnTo>
                  <a:close/>
                </a:path>
                <a:path w="3985895" h="2565400">
                  <a:moveTo>
                    <a:pt x="3184004" y="317500"/>
                  </a:moveTo>
                  <a:lnTo>
                    <a:pt x="3181756" y="317500"/>
                  </a:lnTo>
                  <a:lnTo>
                    <a:pt x="3141202" y="304743"/>
                  </a:lnTo>
                  <a:lnTo>
                    <a:pt x="3141418" y="304743"/>
                  </a:lnTo>
                  <a:lnTo>
                    <a:pt x="3058629" y="254000"/>
                  </a:lnTo>
                  <a:lnTo>
                    <a:pt x="3016064" y="241228"/>
                  </a:lnTo>
                  <a:lnTo>
                    <a:pt x="2973057" y="215900"/>
                  </a:lnTo>
                  <a:lnTo>
                    <a:pt x="2929293" y="203200"/>
                  </a:lnTo>
                  <a:lnTo>
                    <a:pt x="2884658" y="177733"/>
                  </a:lnTo>
                  <a:lnTo>
                    <a:pt x="2794368" y="152400"/>
                  </a:lnTo>
                  <a:lnTo>
                    <a:pt x="2748279" y="127000"/>
                  </a:lnTo>
                  <a:lnTo>
                    <a:pt x="2510790" y="63500"/>
                  </a:lnTo>
                  <a:lnTo>
                    <a:pt x="2462072" y="63500"/>
                  </a:lnTo>
                  <a:lnTo>
                    <a:pt x="2363660" y="38100"/>
                  </a:lnTo>
                  <a:lnTo>
                    <a:pt x="2314003" y="38100"/>
                  </a:lnTo>
                  <a:lnTo>
                    <a:pt x="2264092" y="25400"/>
                  </a:lnTo>
                  <a:lnTo>
                    <a:pt x="2365565" y="25400"/>
                  </a:lnTo>
                  <a:lnTo>
                    <a:pt x="2464435" y="50800"/>
                  </a:lnTo>
                  <a:lnTo>
                    <a:pt x="2513368" y="50800"/>
                  </a:lnTo>
                  <a:lnTo>
                    <a:pt x="2752013" y="114300"/>
                  </a:lnTo>
                  <a:lnTo>
                    <a:pt x="2798188" y="139622"/>
                  </a:lnTo>
                  <a:lnTo>
                    <a:pt x="2798050" y="139622"/>
                  </a:lnTo>
                  <a:lnTo>
                    <a:pt x="2889222" y="165067"/>
                  </a:lnTo>
                  <a:lnTo>
                    <a:pt x="2933966" y="190500"/>
                  </a:lnTo>
                  <a:lnTo>
                    <a:pt x="2977984" y="203200"/>
                  </a:lnTo>
                  <a:lnTo>
                    <a:pt x="3021259" y="228543"/>
                  </a:lnTo>
                  <a:lnTo>
                    <a:pt x="3063799" y="241228"/>
                  </a:lnTo>
                  <a:lnTo>
                    <a:pt x="3106039" y="266700"/>
                  </a:lnTo>
                  <a:lnTo>
                    <a:pt x="3147301" y="292100"/>
                  </a:lnTo>
                  <a:lnTo>
                    <a:pt x="3187094" y="317056"/>
                  </a:lnTo>
                  <a:lnTo>
                    <a:pt x="3184004" y="317500"/>
                  </a:lnTo>
                  <a:close/>
                </a:path>
                <a:path w="3985895" h="2565400">
                  <a:moveTo>
                    <a:pt x="3185553" y="330200"/>
                  </a:moveTo>
                  <a:lnTo>
                    <a:pt x="3184245" y="330200"/>
                  </a:lnTo>
                  <a:lnTo>
                    <a:pt x="3182962" y="317500"/>
                  </a:lnTo>
                  <a:lnTo>
                    <a:pt x="3187801" y="317500"/>
                  </a:lnTo>
                  <a:lnTo>
                    <a:pt x="3187094" y="317056"/>
                  </a:lnTo>
                  <a:lnTo>
                    <a:pt x="3979913" y="203200"/>
                  </a:lnTo>
                  <a:lnTo>
                    <a:pt x="3981665" y="203200"/>
                  </a:lnTo>
                  <a:lnTo>
                    <a:pt x="3983342" y="215900"/>
                  </a:lnTo>
                  <a:lnTo>
                    <a:pt x="3975722" y="215900"/>
                  </a:lnTo>
                  <a:lnTo>
                    <a:pt x="3975057" y="216819"/>
                  </a:lnTo>
                  <a:lnTo>
                    <a:pt x="3185553" y="330200"/>
                  </a:lnTo>
                  <a:close/>
                </a:path>
                <a:path w="3985895" h="2565400">
                  <a:moveTo>
                    <a:pt x="3975057" y="216819"/>
                  </a:moveTo>
                  <a:lnTo>
                    <a:pt x="3975722" y="215900"/>
                  </a:lnTo>
                  <a:lnTo>
                    <a:pt x="3981462" y="215900"/>
                  </a:lnTo>
                  <a:lnTo>
                    <a:pt x="3975057" y="216819"/>
                  </a:lnTo>
                  <a:close/>
                </a:path>
                <a:path w="3985895" h="2565400">
                  <a:moveTo>
                    <a:pt x="3641226" y="704893"/>
                  </a:moveTo>
                  <a:lnTo>
                    <a:pt x="3636759" y="698500"/>
                  </a:lnTo>
                  <a:lnTo>
                    <a:pt x="3626853" y="698500"/>
                  </a:lnTo>
                  <a:lnTo>
                    <a:pt x="3975057" y="216819"/>
                  </a:lnTo>
                  <a:lnTo>
                    <a:pt x="3981462" y="215900"/>
                  </a:lnTo>
                  <a:lnTo>
                    <a:pt x="3985653" y="215900"/>
                  </a:lnTo>
                  <a:lnTo>
                    <a:pt x="3641226" y="704893"/>
                  </a:lnTo>
                  <a:close/>
                </a:path>
                <a:path w="3985895" h="2565400">
                  <a:moveTo>
                    <a:pt x="3187801" y="317500"/>
                  </a:moveTo>
                  <a:lnTo>
                    <a:pt x="3184004" y="317500"/>
                  </a:lnTo>
                  <a:lnTo>
                    <a:pt x="3187094" y="317056"/>
                  </a:lnTo>
                  <a:lnTo>
                    <a:pt x="3187801" y="317500"/>
                  </a:lnTo>
                  <a:close/>
                </a:path>
                <a:path w="3985895" h="2565400">
                  <a:moveTo>
                    <a:pt x="466097" y="457265"/>
                  </a:moveTo>
                  <a:lnTo>
                    <a:pt x="466148" y="457135"/>
                  </a:lnTo>
                  <a:lnTo>
                    <a:pt x="469804" y="454682"/>
                  </a:lnTo>
                  <a:lnTo>
                    <a:pt x="466097" y="457265"/>
                  </a:lnTo>
                  <a:close/>
                </a:path>
                <a:path w="3985895" h="2565400">
                  <a:moveTo>
                    <a:pt x="361432" y="546167"/>
                  </a:moveTo>
                  <a:lnTo>
                    <a:pt x="361467" y="546032"/>
                  </a:lnTo>
                  <a:lnTo>
                    <a:pt x="364619" y="543649"/>
                  </a:lnTo>
                  <a:lnTo>
                    <a:pt x="361432" y="546167"/>
                  </a:lnTo>
                  <a:close/>
                </a:path>
                <a:path w="3985895" h="2565400">
                  <a:moveTo>
                    <a:pt x="3636784" y="711200"/>
                  </a:moveTo>
                  <a:lnTo>
                    <a:pt x="3626027" y="711200"/>
                  </a:lnTo>
                  <a:lnTo>
                    <a:pt x="3625723" y="698500"/>
                  </a:lnTo>
                  <a:lnTo>
                    <a:pt x="3636759" y="698500"/>
                  </a:lnTo>
                  <a:lnTo>
                    <a:pt x="3636784" y="711200"/>
                  </a:lnTo>
                  <a:close/>
                </a:path>
                <a:path w="3985895" h="2565400">
                  <a:moveTo>
                    <a:pt x="3636784" y="711200"/>
                  </a:moveTo>
                  <a:lnTo>
                    <a:pt x="3636759" y="698500"/>
                  </a:lnTo>
                  <a:lnTo>
                    <a:pt x="3641226" y="704893"/>
                  </a:lnTo>
                  <a:lnTo>
                    <a:pt x="3636784" y="711200"/>
                  </a:lnTo>
                  <a:close/>
                </a:path>
                <a:path w="3985895" h="2565400">
                  <a:moveTo>
                    <a:pt x="3677831" y="787400"/>
                  </a:moveTo>
                  <a:lnTo>
                    <a:pt x="3653272" y="749363"/>
                  </a:lnTo>
                  <a:lnTo>
                    <a:pt x="3653325" y="749234"/>
                  </a:lnTo>
                  <a:lnTo>
                    <a:pt x="3626878" y="711200"/>
                  </a:lnTo>
                  <a:lnTo>
                    <a:pt x="3636784" y="711200"/>
                  </a:lnTo>
                  <a:lnTo>
                    <a:pt x="3641226" y="704893"/>
                  </a:lnTo>
                  <a:lnTo>
                    <a:pt x="3663378" y="736600"/>
                  </a:lnTo>
                  <a:lnTo>
                    <a:pt x="3688105" y="774700"/>
                  </a:lnTo>
                  <a:lnTo>
                    <a:pt x="3677704" y="774700"/>
                  </a:lnTo>
                  <a:lnTo>
                    <a:pt x="3677831" y="787400"/>
                  </a:lnTo>
                  <a:close/>
                </a:path>
                <a:path w="3985895" h="2565400">
                  <a:moveTo>
                    <a:pt x="3653272" y="749363"/>
                  </a:moveTo>
                  <a:lnTo>
                    <a:pt x="3651415" y="746487"/>
                  </a:lnTo>
                  <a:lnTo>
                    <a:pt x="3653325" y="749234"/>
                  </a:lnTo>
                  <a:lnTo>
                    <a:pt x="3653272" y="749363"/>
                  </a:lnTo>
                  <a:close/>
                </a:path>
                <a:path w="3985895" h="2565400">
                  <a:moveTo>
                    <a:pt x="3609936" y="1892300"/>
                  </a:moveTo>
                  <a:lnTo>
                    <a:pt x="3600462" y="1892300"/>
                  </a:lnTo>
                  <a:lnTo>
                    <a:pt x="3626548" y="1854200"/>
                  </a:lnTo>
                  <a:lnTo>
                    <a:pt x="3651161" y="1816036"/>
                  </a:lnTo>
                  <a:lnTo>
                    <a:pt x="3674173" y="1778000"/>
                  </a:lnTo>
                  <a:lnTo>
                    <a:pt x="3695700" y="1752600"/>
                  </a:lnTo>
                  <a:lnTo>
                    <a:pt x="3715677" y="1714500"/>
                  </a:lnTo>
                  <a:lnTo>
                    <a:pt x="3734092" y="1676400"/>
                  </a:lnTo>
                  <a:lnTo>
                    <a:pt x="3750944" y="1638300"/>
                  </a:lnTo>
                  <a:lnTo>
                    <a:pt x="3766210" y="1612900"/>
                  </a:lnTo>
                  <a:lnTo>
                    <a:pt x="3779888" y="1574800"/>
                  </a:lnTo>
                  <a:lnTo>
                    <a:pt x="3791966" y="1536700"/>
                  </a:lnTo>
                  <a:lnTo>
                    <a:pt x="3802418" y="1498600"/>
                  </a:lnTo>
                  <a:lnTo>
                    <a:pt x="3811244" y="1460500"/>
                  </a:lnTo>
                  <a:lnTo>
                    <a:pt x="3818432" y="1422400"/>
                  </a:lnTo>
                  <a:lnTo>
                    <a:pt x="3823969" y="1384300"/>
                  </a:lnTo>
                  <a:lnTo>
                    <a:pt x="3827843" y="1346200"/>
                  </a:lnTo>
                  <a:lnTo>
                    <a:pt x="3830040" y="1308100"/>
                  </a:lnTo>
                  <a:lnTo>
                    <a:pt x="3830561" y="1270000"/>
                  </a:lnTo>
                  <a:lnTo>
                    <a:pt x="3829367" y="1231900"/>
                  </a:lnTo>
                  <a:lnTo>
                    <a:pt x="3826471" y="1193800"/>
                  </a:lnTo>
                  <a:lnTo>
                    <a:pt x="3821836" y="1155700"/>
                  </a:lnTo>
                  <a:lnTo>
                    <a:pt x="3815473" y="1117600"/>
                  </a:lnTo>
                  <a:lnTo>
                    <a:pt x="3807358" y="1079500"/>
                  </a:lnTo>
                  <a:lnTo>
                    <a:pt x="3797477" y="1041400"/>
                  </a:lnTo>
                  <a:lnTo>
                    <a:pt x="3785819" y="1003300"/>
                  </a:lnTo>
                  <a:lnTo>
                    <a:pt x="3772369" y="965200"/>
                  </a:lnTo>
                  <a:lnTo>
                    <a:pt x="3757129" y="927100"/>
                  </a:lnTo>
                  <a:lnTo>
                    <a:pt x="3740061" y="889000"/>
                  </a:lnTo>
                  <a:lnTo>
                    <a:pt x="3721163" y="850900"/>
                  </a:lnTo>
                  <a:lnTo>
                    <a:pt x="3714208" y="838200"/>
                  </a:lnTo>
                  <a:lnTo>
                    <a:pt x="3700391" y="812744"/>
                  </a:lnTo>
                  <a:lnTo>
                    <a:pt x="3677704" y="774700"/>
                  </a:lnTo>
                  <a:lnTo>
                    <a:pt x="3688105" y="774700"/>
                  </a:lnTo>
                  <a:lnTo>
                    <a:pt x="3710792" y="812744"/>
                  </a:lnTo>
                  <a:lnTo>
                    <a:pt x="3731806" y="850900"/>
                  </a:lnTo>
                  <a:lnTo>
                    <a:pt x="3750932" y="889000"/>
                  </a:lnTo>
                  <a:lnTo>
                    <a:pt x="3768216" y="927100"/>
                  </a:lnTo>
                  <a:lnTo>
                    <a:pt x="3783774" y="965200"/>
                  </a:lnTo>
                  <a:lnTo>
                    <a:pt x="3797312" y="1003300"/>
                  </a:lnTo>
                  <a:lnTo>
                    <a:pt x="3809136" y="1041400"/>
                  </a:lnTo>
                  <a:lnTo>
                    <a:pt x="3819156" y="1079500"/>
                  </a:lnTo>
                  <a:lnTo>
                    <a:pt x="3827399" y="1117600"/>
                  </a:lnTo>
                  <a:lnTo>
                    <a:pt x="3833863" y="1155700"/>
                  </a:lnTo>
                  <a:lnTo>
                    <a:pt x="3838575" y="1193800"/>
                  </a:lnTo>
                  <a:lnTo>
                    <a:pt x="3841521" y="1231900"/>
                  </a:lnTo>
                  <a:lnTo>
                    <a:pt x="3842740" y="1270000"/>
                  </a:lnTo>
                  <a:lnTo>
                    <a:pt x="3842232" y="1308100"/>
                  </a:lnTo>
                  <a:lnTo>
                    <a:pt x="3840022" y="1346200"/>
                  </a:lnTo>
                  <a:lnTo>
                    <a:pt x="3836073" y="1384300"/>
                  </a:lnTo>
                  <a:lnTo>
                    <a:pt x="3830497" y="1422400"/>
                  </a:lnTo>
                  <a:lnTo>
                    <a:pt x="3823220" y="1460500"/>
                  </a:lnTo>
                  <a:lnTo>
                    <a:pt x="3814279" y="1498600"/>
                  </a:lnTo>
                  <a:lnTo>
                    <a:pt x="3803688" y="1536700"/>
                  </a:lnTo>
                  <a:lnTo>
                    <a:pt x="3791470" y="1574800"/>
                  </a:lnTo>
                  <a:lnTo>
                    <a:pt x="3777627" y="1612900"/>
                  </a:lnTo>
                  <a:lnTo>
                    <a:pt x="3762171" y="1651000"/>
                  </a:lnTo>
                  <a:lnTo>
                    <a:pt x="3745128" y="1689100"/>
                  </a:lnTo>
                  <a:lnTo>
                    <a:pt x="3726497" y="1714500"/>
                  </a:lnTo>
                  <a:lnTo>
                    <a:pt x="3706291" y="1752600"/>
                  </a:lnTo>
                  <a:lnTo>
                    <a:pt x="3684536" y="1790700"/>
                  </a:lnTo>
                  <a:lnTo>
                    <a:pt x="3661244" y="1828800"/>
                  </a:lnTo>
                  <a:lnTo>
                    <a:pt x="3636416" y="1854200"/>
                  </a:lnTo>
                  <a:lnTo>
                    <a:pt x="3609936" y="1892300"/>
                  </a:lnTo>
                  <a:close/>
                </a:path>
                <a:path w="3985895" h="2565400">
                  <a:moveTo>
                    <a:pt x="14884" y="1219200"/>
                  </a:moveTo>
                  <a:lnTo>
                    <a:pt x="14897" y="1206500"/>
                  </a:lnTo>
                  <a:lnTo>
                    <a:pt x="16179" y="1206500"/>
                  </a:lnTo>
                  <a:lnTo>
                    <a:pt x="14884" y="1219200"/>
                  </a:lnTo>
                  <a:close/>
                </a:path>
                <a:path w="3985895" h="2565400">
                  <a:moveTo>
                    <a:pt x="191312" y="1818912"/>
                  </a:moveTo>
                  <a:lnTo>
                    <a:pt x="189312" y="1816036"/>
                  </a:lnTo>
                  <a:lnTo>
                    <a:pt x="189455" y="1816036"/>
                  </a:lnTo>
                  <a:lnTo>
                    <a:pt x="191312" y="1818912"/>
                  </a:lnTo>
                  <a:close/>
                </a:path>
                <a:path w="3985895" h="2565400">
                  <a:moveTo>
                    <a:pt x="3543568" y="1956113"/>
                  </a:moveTo>
                  <a:lnTo>
                    <a:pt x="3572878" y="1917700"/>
                  </a:lnTo>
                  <a:lnTo>
                    <a:pt x="3600589" y="1879600"/>
                  </a:lnTo>
                  <a:lnTo>
                    <a:pt x="3600462" y="1892300"/>
                  </a:lnTo>
                  <a:lnTo>
                    <a:pt x="3609936" y="1892300"/>
                  </a:lnTo>
                  <a:lnTo>
                    <a:pt x="3582085" y="1930400"/>
                  </a:lnTo>
                  <a:lnTo>
                    <a:pt x="3552826" y="1955732"/>
                  </a:lnTo>
                  <a:lnTo>
                    <a:pt x="3544029" y="1955732"/>
                  </a:lnTo>
                  <a:lnTo>
                    <a:pt x="3543568" y="1956113"/>
                  </a:lnTo>
                  <a:close/>
                </a:path>
                <a:path w="3985895" h="2565400">
                  <a:moveTo>
                    <a:pt x="3481014" y="2019591"/>
                  </a:moveTo>
                  <a:lnTo>
                    <a:pt x="3502688" y="1993900"/>
                  </a:lnTo>
                  <a:lnTo>
                    <a:pt x="3513347" y="1981131"/>
                  </a:lnTo>
                  <a:lnTo>
                    <a:pt x="3544029" y="1955732"/>
                  </a:lnTo>
                  <a:lnTo>
                    <a:pt x="3552803" y="1955732"/>
                  </a:lnTo>
                  <a:lnTo>
                    <a:pt x="3521925" y="1993900"/>
                  </a:lnTo>
                  <a:lnTo>
                    <a:pt x="3489869" y="2019231"/>
                  </a:lnTo>
                  <a:lnTo>
                    <a:pt x="3481491" y="2019231"/>
                  </a:lnTo>
                  <a:lnTo>
                    <a:pt x="3481014" y="2019591"/>
                  </a:lnTo>
                  <a:close/>
                </a:path>
                <a:path w="3985895" h="2565400">
                  <a:moveTo>
                    <a:pt x="3444495" y="2047194"/>
                  </a:moveTo>
                  <a:lnTo>
                    <a:pt x="3481491" y="2019231"/>
                  </a:lnTo>
                  <a:lnTo>
                    <a:pt x="3489843" y="2019231"/>
                  </a:lnTo>
                  <a:lnTo>
                    <a:pt x="3467354" y="2044632"/>
                  </a:lnTo>
                  <a:lnTo>
                    <a:pt x="3448028" y="2044632"/>
                  </a:lnTo>
                  <a:lnTo>
                    <a:pt x="3444495" y="2047194"/>
                  </a:lnTo>
                  <a:close/>
                </a:path>
                <a:path w="3985895" h="2565400">
                  <a:moveTo>
                    <a:pt x="3376336" y="2108461"/>
                  </a:moveTo>
                  <a:lnTo>
                    <a:pt x="3413365" y="2069768"/>
                  </a:lnTo>
                  <a:lnTo>
                    <a:pt x="3448028" y="2044632"/>
                  </a:lnTo>
                  <a:lnTo>
                    <a:pt x="3467354" y="2044632"/>
                  </a:lnTo>
                  <a:lnTo>
                    <a:pt x="3456051" y="2057400"/>
                  </a:lnTo>
                  <a:lnTo>
                    <a:pt x="3420732" y="2082800"/>
                  </a:lnTo>
                  <a:lnTo>
                    <a:pt x="3384370" y="2108130"/>
                  </a:lnTo>
                  <a:lnTo>
                    <a:pt x="3376830" y="2108130"/>
                  </a:lnTo>
                  <a:lnTo>
                    <a:pt x="3376336" y="2108461"/>
                  </a:lnTo>
                  <a:close/>
                </a:path>
                <a:path w="3985895" h="2565400">
                  <a:moveTo>
                    <a:pt x="448068" y="2095794"/>
                  </a:moveTo>
                  <a:lnTo>
                    <a:pt x="447582" y="2095430"/>
                  </a:lnTo>
                  <a:lnTo>
                    <a:pt x="447755" y="2095430"/>
                  </a:lnTo>
                  <a:lnTo>
                    <a:pt x="448068" y="2095794"/>
                  </a:lnTo>
                  <a:close/>
                </a:path>
                <a:path w="3985895" h="2565400">
                  <a:moveTo>
                    <a:pt x="3169166" y="2238048"/>
                  </a:moveTo>
                  <a:lnTo>
                    <a:pt x="3212502" y="2212701"/>
                  </a:lnTo>
                  <a:lnTo>
                    <a:pt x="3254602" y="2187271"/>
                  </a:lnTo>
                  <a:lnTo>
                    <a:pt x="3295376" y="2161814"/>
                  </a:lnTo>
                  <a:lnTo>
                    <a:pt x="3338896" y="2133663"/>
                  </a:lnTo>
                  <a:lnTo>
                    <a:pt x="3338951" y="2133535"/>
                  </a:lnTo>
                  <a:lnTo>
                    <a:pt x="3376830" y="2108130"/>
                  </a:lnTo>
                  <a:lnTo>
                    <a:pt x="3384340" y="2108130"/>
                  </a:lnTo>
                  <a:lnTo>
                    <a:pt x="3346313" y="2146233"/>
                  </a:lnTo>
                  <a:lnTo>
                    <a:pt x="3306838" y="2171700"/>
                  </a:lnTo>
                  <a:lnTo>
                    <a:pt x="3266033" y="2197100"/>
                  </a:lnTo>
                  <a:lnTo>
                    <a:pt x="3223844" y="2222500"/>
                  </a:lnTo>
                  <a:lnTo>
                    <a:pt x="3202183" y="2235133"/>
                  </a:lnTo>
                  <a:lnTo>
                    <a:pt x="3174304" y="2235133"/>
                  </a:lnTo>
                  <a:lnTo>
                    <a:pt x="3169166" y="2238048"/>
                  </a:lnTo>
                  <a:close/>
                </a:path>
                <a:path w="3985895" h="2565400">
                  <a:moveTo>
                    <a:pt x="3335068" y="2136140"/>
                  </a:moveTo>
                  <a:lnTo>
                    <a:pt x="3338951" y="2133535"/>
                  </a:lnTo>
                  <a:lnTo>
                    <a:pt x="3338896" y="2133663"/>
                  </a:lnTo>
                  <a:lnTo>
                    <a:pt x="3335068" y="2136140"/>
                  </a:lnTo>
                  <a:close/>
                </a:path>
                <a:path w="3985895" h="2565400">
                  <a:moveTo>
                    <a:pt x="520818" y="2149659"/>
                  </a:moveTo>
                  <a:lnTo>
                    <a:pt x="515996" y="2146233"/>
                  </a:lnTo>
                  <a:lnTo>
                    <a:pt x="516123" y="2146233"/>
                  </a:lnTo>
                  <a:lnTo>
                    <a:pt x="520818" y="2149659"/>
                  </a:lnTo>
                  <a:close/>
                </a:path>
                <a:path w="3985895" h="2565400">
                  <a:moveTo>
                    <a:pt x="3124303" y="2263502"/>
                  </a:moveTo>
                  <a:lnTo>
                    <a:pt x="3174304" y="2235133"/>
                  </a:lnTo>
                  <a:lnTo>
                    <a:pt x="3202183" y="2235133"/>
                  </a:lnTo>
                  <a:lnTo>
                    <a:pt x="3180295" y="2247900"/>
                  </a:lnTo>
                  <a:lnTo>
                    <a:pt x="3157964" y="2260534"/>
                  </a:lnTo>
                  <a:lnTo>
                    <a:pt x="3129690" y="2260534"/>
                  </a:lnTo>
                  <a:lnTo>
                    <a:pt x="3124303" y="2263502"/>
                  </a:lnTo>
                  <a:close/>
                </a:path>
                <a:path w="3985895" h="2565400">
                  <a:moveTo>
                    <a:pt x="2331847" y="2540000"/>
                  </a:moveTo>
                  <a:lnTo>
                    <a:pt x="2227922" y="2540000"/>
                  </a:lnTo>
                  <a:lnTo>
                    <a:pt x="2279040" y="2527300"/>
                  </a:lnTo>
                  <a:lnTo>
                    <a:pt x="2330069" y="2527300"/>
                  </a:lnTo>
                  <a:lnTo>
                    <a:pt x="2431719" y="2501900"/>
                  </a:lnTo>
                  <a:lnTo>
                    <a:pt x="2482291" y="2501900"/>
                  </a:lnTo>
                  <a:lnTo>
                    <a:pt x="2731503" y="2438400"/>
                  </a:lnTo>
                  <a:lnTo>
                    <a:pt x="2780443" y="2412996"/>
                  </a:lnTo>
                  <a:lnTo>
                    <a:pt x="2834401" y="2400245"/>
                  </a:lnTo>
                  <a:lnTo>
                    <a:pt x="2834143" y="2400245"/>
                  </a:lnTo>
                  <a:lnTo>
                    <a:pt x="2886793" y="2374829"/>
                  </a:lnTo>
                  <a:lnTo>
                    <a:pt x="2938056" y="2362143"/>
                  </a:lnTo>
                  <a:lnTo>
                    <a:pt x="2937798" y="2362143"/>
                  </a:lnTo>
                  <a:lnTo>
                    <a:pt x="2982146" y="2339641"/>
                  </a:lnTo>
                  <a:lnTo>
                    <a:pt x="3030534" y="2314428"/>
                  </a:lnTo>
                  <a:lnTo>
                    <a:pt x="3078033" y="2288996"/>
                  </a:lnTo>
                  <a:lnTo>
                    <a:pt x="3129690" y="2260534"/>
                  </a:lnTo>
                  <a:lnTo>
                    <a:pt x="3157964" y="2260534"/>
                  </a:lnTo>
                  <a:lnTo>
                    <a:pt x="3089160" y="2298700"/>
                  </a:lnTo>
                  <a:lnTo>
                    <a:pt x="3041599" y="2324100"/>
                  </a:lnTo>
                  <a:lnTo>
                    <a:pt x="2992716" y="2349500"/>
                  </a:lnTo>
                  <a:lnTo>
                    <a:pt x="2942679" y="2374829"/>
                  </a:lnTo>
                  <a:lnTo>
                    <a:pt x="2942826" y="2374829"/>
                  </a:lnTo>
                  <a:lnTo>
                    <a:pt x="2891078" y="2387600"/>
                  </a:lnTo>
                  <a:lnTo>
                    <a:pt x="2838343" y="2412996"/>
                  </a:lnTo>
                  <a:lnTo>
                    <a:pt x="2784322" y="2425700"/>
                  </a:lnTo>
                  <a:lnTo>
                    <a:pt x="2735148" y="2451100"/>
                  </a:lnTo>
                  <a:lnTo>
                    <a:pt x="2484754" y="2514600"/>
                  </a:lnTo>
                  <a:lnTo>
                    <a:pt x="2433954" y="2514600"/>
                  </a:lnTo>
                  <a:lnTo>
                    <a:pt x="2331847" y="2540000"/>
                  </a:lnTo>
                  <a:close/>
                </a:path>
                <a:path w="3985895" h="2565400">
                  <a:moveTo>
                    <a:pt x="1616722" y="2540000"/>
                  </a:moveTo>
                  <a:lnTo>
                    <a:pt x="1515414" y="2540000"/>
                  </a:lnTo>
                  <a:lnTo>
                    <a:pt x="1465872" y="2527300"/>
                  </a:lnTo>
                  <a:lnTo>
                    <a:pt x="1566798" y="2527300"/>
                  </a:lnTo>
                  <a:lnTo>
                    <a:pt x="1616722" y="2540000"/>
                  </a:lnTo>
                  <a:close/>
                </a:path>
                <a:path w="3985895" h="2565400">
                  <a:moveTo>
                    <a:pt x="1717294" y="2552700"/>
                  </a:moveTo>
                  <a:lnTo>
                    <a:pt x="1615401" y="2552700"/>
                  </a:lnTo>
                  <a:lnTo>
                    <a:pt x="1565262" y="2540000"/>
                  </a:lnTo>
                  <a:lnTo>
                    <a:pt x="1666887" y="2540000"/>
                  </a:lnTo>
                  <a:lnTo>
                    <a:pt x="1717294" y="2552700"/>
                  </a:lnTo>
                  <a:close/>
                </a:path>
                <a:path w="3985895" h="2565400">
                  <a:moveTo>
                    <a:pt x="2229243" y="2552700"/>
                  </a:moveTo>
                  <a:lnTo>
                    <a:pt x="2125484" y="2552700"/>
                  </a:lnTo>
                  <a:lnTo>
                    <a:pt x="2176729" y="2540000"/>
                  </a:lnTo>
                  <a:lnTo>
                    <a:pt x="2280589" y="2540000"/>
                  </a:lnTo>
                  <a:lnTo>
                    <a:pt x="2229243" y="2552700"/>
                  </a:lnTo>
                  <a:close/>
                </a:path>
                <a:path w="3985895" h="2565400">
                  <a:moveTo>
                    <a:pt x="2126360" y="2565400"/>
                  </a:moveTo>
                  <a:lnTo>
                    <a:pt x="1767243" y="2565400"/>
                  </a:lnTo>
                  <a:lnTo>
                    <a:pt x="1716417" y="2552700"/>
                  </a:lnTo>
                  <a:lnTo>
                    <a:pt x="2177821" y="2552700"/>
                  </a:lnTo>
                  <a:lnTo>
                    <a:pt x="2126360" y="256540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6991" y="4701108"/>
            <a:ext cx="21431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Admin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LPA</a:t>
            </a:r>
            <a:r>
              <a:rPr sz="2000" b="1" spc="-20" dirty="0">
                <a:latin typeface="Arial"/>
                <a:cs typeface="Arial"/>
              </a:rPr>
              <a:t>: </a:t>
            </a:r>
            <a:r>
              <a:rPr sz="2000" b="1" spc="-10" dirty="0">
                <a:latin typeface="Arial"/>
                <a:cs typeface="Arial"/>
              </a:rPr>
              <a:t>persyaratan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lapor </a:t>
            </a:r>
            <a:r>
              <a:rPr sz="2000" b="1" dirty="0">
                <a:latin typeface="Arial"/>
                <a:cs typeface="Arial"/>
              </a:rPr>
              <a:t>IKP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tidak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perlu diperhatikan!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67384"/>
            <a:ext cx="9585325" cy="518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5656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Penanggung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jawab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 MT"/>
                <a:cs typeface="Arial MT"/>
              </a:rPr>
              <a:t>menyatakan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bahwa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800">
              <a:latin typeface="Arial MT"/>
              <a:cs typeface="Arial MT"/>
            </a:endParaRPr>
          </a:p>
          <a:p>
            <a:pPr marL="523240" indent="-510540">
              <a:lnSpc>
                <a:spcPct val="100000"/>
              </a:lnSpc>
              <a:buAutoNum type="alphaLcParenR"/>
              <a:tabLst>
                <a:tab pos="523240" algn="l"/>
              </a:tabLst>
            </a:pP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memiliki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kebijakan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pelaporan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internal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 MT"/>
                <a:cs typeface="Arial MT"/>
              </a:rPr>
              <a:t>IKP;</a:t>
            </a:r>
            <a:endParaRPr sz="2800">
              <a:latin typeface="Arial MT"/>
              <a:cs typeface="Arial MT"/>
            </a:endParaRPr>
          </a:p>
          <a:p>
            <a:pPr marL="469900" marR="974090" indent="-45720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melakukan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investigasi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apabila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terjadi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insiden </a:t>
            </a:r>
            <a:r>
              <a:rPr sz="2800" dirty="0">
                <a:latin typeface="Arial MT"/>
                <a:cs typeface="Arial MT"/>
              </a:rPr>
              <a:t>keselamatan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pasien;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dan</a:t>
            </a:r>
            <a:endParaRPr sz="28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lphaLcParenR"/>
              <a:tabLst>
                <a:tab pos="469265" algn="l"/>
              </a:tabLst>
            </a:pPr>
            <a:r>
              <a:rPr sz="2800" dirty="0">
                <a:latin typeface="Arial MT"/>
                <a:cs typeface="Arial MT"/>
              </a:rPr>
              <a:t>Klinik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melakukan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upaya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pencegahan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dan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perbaikan,</a:t>
            </a:r>
            <a:endParaRPr sz="2800">
              <a:latin typeface="Arial"/>
              <a:cs typeface="Arial"/>
            </a:endParaRPr>
          </a:p>
          <a:p>
            <a:pPr marR="2950210" algn="ctr">
              <a:lnSpc>
                <a:spcPct val="100000"/>
              </a:lnSpc>
              <a:tabLst>
                <a:tab pos="4364990" algn="l"/>
              </a:tabLst>
            </a:pPr>
            <a:r>
              <a:rPr sz="2800" dirty="0">
                <a:latin typeface="Arial MT"/>
                <a:cs typeface="Arial MT"/>
              </a:rPr>
              <a:t>agar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insiden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tidak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terulang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kembali.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3642995" algn="l"/>
                <a:tab pos="7099300" algn="l"/>
              </a:tabLst>
            </a:pPr>
            <a:r>
              <a:rPr sz="2800" dirty="0">
                <a:latin typeface="Arial MT"/>
                <a:cs typeface="Arial MT"/>
              </a:rPr>
              <a:t>Surat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pernyataan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seperti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diminta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pada</a:t>
            </a:r>
            <a:r>
              <a:rPr sz="2800" dirty="0">
                <a:latin typeface="Arial MT"/>
                <a:cs typeface="Arial MT"/>
              </a:rPr>
              <a:t>	no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7</a:t>
            </a:r>
            <a:r>
              <a:rPr sz="2800" spc="-10" dirty="0">
                <a:latin typeface="Arial MT"/>
                <a:cs typeface="Arial MT"/>
              </a:rPr>
              <a:t> menjadi </a:t>
            </a:r>
            <a:r>
              <a:rPr sz="2800" dirty="0">
                <a:latin typeface="Arial MT"/>
                <a:cs typeface="Arial MT"/>
              </a:rPr>
              <a:t>bagian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b="1" spc="-10" dirty="0">
                <a:latin typeface="Arial"/>
                <a:cs typeface="Arial"/>
              </a:rPr>
              <a:t>dokumen</a:t>
            </a:r>
            <a:r>
              <a:rPr sz="2800" b="1" dirty="0">
                <a:latin typeface="Arial"/>
                <a:cs typeface="Arial"/>
              </a:rPr>
              <a:t>	pendaftaran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yang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harus </a:t>
            </a:r>
            <a:r>
              <a:rPr sz="2800" b="1" dirty="0">
                <a:latin typeface="Arial"/>
                <a:cs typeface="Arial"/>
              </a:rPr>
              <a:t>disampaikan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kepada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Lembaga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Penyelenggara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Akreditasi (LPA).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615" y="650874"/>
            <a:ext cx="4723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DOKUMEN</a:t>
            </a:r>
            <a:r>
              <a:rPr sz="32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PENDAFTARAN</a:t>
            </a:r>
            <a:r>
              <a:rPr sz="32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4615" y="1148715"/>
            <a:ext cx="8249920" cy="55359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89584" marR="1890395" indent="-420370">
              <a:lnSpc>
                <a:spcPct val="102200"/>
              </a:lnSpc>
              <a:spcBef>
                <a:spcPts val="5"/>
              </a:spcBef>
              <a:buSzPct val="88888"/>
              <a:buAutoNum type="arabicParenR"/>
              <a:tabLst>
                <a:tab pos="529590" algn="l"/>
                <a:tab pos="4196080" algn="l"/>
              </a:tabLst>
            </a:pPr>
            <a:r>
              <a:rPr sz="3600" dirty="0">
                <a:latin typeface="Calibri"/>
                <a:cs typeface="Calibri"/>
              </a:rPr>
              <a:t>Surat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permohonan</a:t>
            </a:r>
            <a:r>
              <a:rPr sz="3600" dirty="0">
                <a:latin typeface="Calibri"/>
                <a:cs typeface="Calibri"/>
              </a:rPr>
              <a:t>	klinik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untuk 	</a:t>
            </a:r>
            <a:r>
              <a:rPr sz="3600" dirty="0">
                <a:latin typeface="Calibri"/>
                <a:cs typeface="Calibri"/>
              </a:rPr>
              <a:t>dilakukan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survei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kepada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LPA</a:t>
            </a: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468630" algn="l"/>
              </a:tabLst>
            </a:pPr>
            <a:r>
              <a:rPr sz="3600" dirty="0">
                <a:latin typeface="Calibri"/>
                <a:cs typeface="Calibri"/>
              </a:rPr>
              <a:t>Laporan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hasil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penilaian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mandiri</a:t>
            </a:r>
            <a:endParaRPr sz="3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600" i="1" dirty="0">
                <a:latin typeface="Arial"/>
                <a:cs typeface="Arial"/>
              </a:rPr>
              <a:t>(self</a:t>
            </a:r>
            <a:r>
              <a:rPr sz="3600" i="1" spc="200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assessment)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468630" marR="5080" indent="-455930">
              <a:lnSpc>
                <a:spcPct val="100000"/>
              </a:lnSpc>
              <a:buAutoNum type="arabicParenR" startAt="3"/>
              <a:tabLst>
                <a:tab pos="469900" algn="l"/>
              </a:tabLst>
            </a:pPr>
            <a:r>
              <a:rPr sz="3600" dirty="0">
                <a:latin typeface="Calibri"/>
                <a:cs typeface="Calibri"/>
              </a:rPr>
              <a:t>Surat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pernyataan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terkait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IKP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sebagai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ganti 	</a:t>
            </a:r>
            <a:r>
              <a:rPr sz="3600" dirty="0">
                <a:latin typeface="Calibri"/>
                <a:cs typeface="Calibri"/>
              </a:rPr>
              <a:t>bukti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pelaporan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Insiden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Keselamatan 	Pasien.</a:t>
            </a:r>
            <a:endParaRPr sz="3600">
              <a:latin typeface="Calibri"/>
              <a:cs typeface="Calibri"/>
            </a:endParaRPr>
          </a:p>
          <a:p>
            <a:pPr marL="468630" marR="850900" indent="-455930">
              <a:lnSpc>
                <a:spcPct val="100000"/>
              </a:lnSpc>
              <a:buAutoNum type="arabicParenR" startAt="3"/>
              <a:tabLst>
                <a:tab pos="469900" algn="l"/>
                <a:tab pos="2868930" algn="l"/>
              </a:tabLst>
            </a:pPr>
            <a:r>
              <a:rPr sz="3600" dirty="0">
                <a:latin typeface="Calibri"/>
                <a:cs typeface="Calibri"/>
              </a:rPr>
              <a:t>Persyaratan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hasil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Perencanaan 	</a:t>
            </a:r>
            <a:r>
              <a:rPr sz="3600" dirty="0">
                <a:latin typeface="Calibri"/>
                <a:cs typeface="Calibri"/>
              </a:rPr>
              <a:t>Perbaikan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Strategis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(PPS)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untuk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Klinik 	reakreditasi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ditiadakan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050791" cy="6324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095" y="5129403"/>
            <a:ext cx="23856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Admin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LPA: </a:t>
            </a:r>
            <a:r>
              <a:rPr sz="2000" b="1" spc="-10" dirty="0">
                <a:latin typeface="Arial"/>
                <a:cs typeface="Arial"/>
              </a:rPr>
              <a:t>dokumen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PPS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tidak </a:t>
            </a:r>
            <a:r>
              <a:rPr sz="2000" b="1" dirty="0">
                <a:latin typeface="Arial"/>
                <a:cs typeface="Arial"/>
              </a:rPr>
              <a:t>perlu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dimintakan </a:t>
            </a:r>
            <a:r>
              <a:rPr sz="2000" b="1" dirty="0">
                <a:latin typeface="Arial"/>
                <a:cs typeface="Arial"/>
              </a:rPr>
              <a:t>dari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Klinik!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095" y="663143"/>
            <a:ext cx="242125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Admin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LPA: </a:t>
            </a:r>
            <a:r>
              <a:rPr sz="2000" b="1" spc="-10" dirty="0">
                <a:latin typeface="Arial"/>
                <a:cs typeface="Arial"/>
              </a:rPr>
              <a:t>perhatikan kesesuaian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surat </a:t>
            </a:r>
            <a:r>
              <a:rPr sz="2000" b="1" spc="-10" dirty="0">
                <a:latin typeface="Arial"/>
                <a:cs typeface="Arial"/>
              </a:rPr>
              <a:t>pernyataan,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atas </a:t>
            </a:r>
            <a:r>
              <a:rPr sz="2000" b="1" dirty="0">
                <a:latin typeface="Arial"/>
                <a:cs typeface="Arial"/>
              </a:rPr>
              <a:t>kertas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bermaterai, ditandatangani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oleh </a:t>
            </a:r>
            <a:r>
              <a:rPr sz="2000" b="1" dirty="0">
                <a:latin typeface="Arial"/>
                <a:cs typeface="Arial"/>
              </a:rPr>
              <a:t>PJ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Klinik.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Surat pernyataan </a:t>
            </a:r>
            <a:r>
              <a:rPr sz="2000" b="1" dirty="0">
                <a:latin typeface="Arial"/>
                <a:cs typeface="Arial"/>
              </a:rPr>
              <a:t>diupload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dalam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1 </a:t>
            </a:r>
            <a:r>
              <a:rPr sz="2000" b="1" dirty="0">
                <a:latin typeface="Arial"/>
                <a:cs typeface="Arial"/>
              </a:rPr>
              <a:t>file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pdf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dengan </a:t>
            </a:r>
            <a:r>
              <a:rPr sz="2000" b="1" dirty="0">
                <a:latin typeface="Arial"/>
                <a:cs typeface="Arial"/>
              </a:rPr>
              <a:t>surat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permohonan.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453" y="670874"/>
            <a:ext cx="7567930" cy="31572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200" dirty="0">
                <a:solidFill>
                  <a:srgbClr val="000000"/>
                </a:solidFill>
                <a:latin typeface="Courier New"/>
                <a:cs typeface="Courier New"/>
              </a:rPr>
              <a:t>oPELAKSANAAN</a:t>
            </a:r>
            <a:r>
              <a:rPr sz="3200" spc="-36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ourier New"/>
                <a:cs typeface="Courier New"/>
              </a:rPr>
              <a:t>SURVEI</a:t>
            </a:r>
            <a:endParaRPr sz="3200">
              <a:latin typeface="Courier New"/>
              <a:cs typeface="Courier New"/>
            </a:endParaRPr>
          </a:p>
          <a:p>
            <a:pPr marL="469900" marR="5080" indent="31750">
              <a:lnSpc>
                <a:spcPct val="100699"/>
              </a:lnSpc>
              <a:spcBef>
                <a:spcPts val="22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Dokumen</a:t>
            </a:r>
            <a:r>
              <a:rPr b="0" spc="-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implementasi</a:t>
            </a:r>
            <a:r>
              <a:rPr b="0" spc="-1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sebagai</a:t>
            </a:r>
            <a:r>
              <a:rPr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pendukung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pemenuhan</a:t>
            </a:r>
            <a:r>
              <a:rPr b="0" spc="9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 MT"/>
                <a:cs typeface="Arial MT"/>
              </a:rPr>
              <a:t>masing-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masing</a:t>
            </a:r>
            <a:r>
              <a:rPr b="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elemen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penilaian</a:t>
            </a:r>
            <a:r>
              <a:rPr b="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yang</a:t>
            </a:r>
            <a:r>
              <a:rPr b="0" spc="-11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disampaikan</a:t>
            </a:r>
            <a:r>
              <a:rPr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Klinik</a:t>
            </a:r>
            <a:r>
              <a:rPr b="0" spc="-11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kepada </a:t>
            </a:r>
            <a:r>
              <a:rPr b="0" spc="-130" dirty="0">
                <a:solidFill>
                  <a:srgbClr val="000000"/>
                </a:solidFill>
                <a:latin typeface="Arial MT"/>
                <a:cs typeface="Arial MT"/>
              </a:rPr>
              <a:t>LPA</a:t>
            </a:r>
            <a:r>
              <a:rPr b="0" spc="-22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</a:rPr>
              <a:t>minimal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3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(tiga)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bulan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ke</a:t>
            </a:r>
            <a:r>
              <a:rPr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belakang</a:t>
            </a:r>
            <a:r>
              <a:rPr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dari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pelaksanaan</a:t>
            </a:r>
            <a:r>
              <a:rPr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survei,</a:t>
            </a:r>
            <a:r>
              <a:rPr b="0" spc="-11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baik</a:t>
            </a:r>
            <a:r>
              <a:rPr b="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untuk</a:t>
            </a:r>
            <a:r>
              <a:rPr b="0" spc="-1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survei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perdana</a:t>
            </a:r>
            <a:r>
              <a:rPr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maupun</a:t>
            </a:r>
            <a:r>
              <a:rPr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survei</a:t>
            </a:r>
            <a:r>
              <a:rPr b="0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ulang</a:t>
            </a:r>
            <a:r>
              <a:rPr b="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(re-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akreditasi).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653" y="4254245"/>
            <a:ext cx="612203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  <a:tabLst>
                <a:tab pos="4408170" algn="l"/>
              </a:tabLst>
            </a:pPr>
            <a:r>
              <a:rPr sz="2800" dirty="0">
                <a:latin typeface="Arial MT"/>
                <a:cs typeface="Arial MT"/>
              </a:rPr>
              <a:t>Dalam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telaah</a:t>
            </a:r>
            <a:r>
              <a:rPr sz="2800" dirty="0">
                <a:latin typeface="Arial MT"/>
                <a:cs typeface="Arial MT"/>
              </a:rPr>
              <a:t>	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Klinik </a:t>
            </a:r>
            <a:r>
              <a:rPr sz="2800" dirty="0">
                <a:latin typeface="Arial MT"/>
                <a:cs typeface="Arial MT"/>
              </a:rPr>
              <a:t>menyediakan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pencatatan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rekam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medis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85889" y="4366640"/>
            <a:ext cx="998219" cy="259079"/>
            <a:chOff x="6985889" y="4366640"/>
            <a:chExt cx="998219" cy="2590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5889" y="4432045"/>
              <a:ext cx="297814" cy="193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0534" y="4366640"/>
              <a:ext cx="170497" cy="2546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589" y="4432249"/>
              <a:ext cx="172719" cy="1934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2329" y="4432172"/>
              <a:ext cx="271779" cy="18910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127618" y="4366640"/>
            <a:ext cx="686435" cy="259079"/>
            <a:chOff x="8127618" y="4366640"/>
            <a:chExt cx="686435" cy="259079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7618" y="4432172"/>
              <a:ext cx="271779" cy="1891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3688" y="4432045"/>
              <a:ext cx="172084" cy="193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3834" y="4366640"/>
              <a:ext cx="180218" cy="25908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61679" y="4366640"/>
            <a:ext cx="254635" cy="259079"/>
            <a:chOff x="8861679" y="4366640"/>
            <a:chExt cx="254635" cy="25907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61679" y="4366640"/>
              <a:ext cx="48895" cy="2546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4229" y="4432045"/>
              <a:ext cx="172001" cy="19367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48923" y="4792217"/>
            <a:ext cx="168580" cy="26022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755769" y="5215635"/>
            <a:ext cx="831215" cy="334010"/>
            <a:chOff x="4755769" y="5215635"/>
            <a:chExt cx="831215" cy="33401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5769" y="5215635"/>
              <a:ext cx="88264" cy="3340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1179" y="5224525"/>
              <a:ext cx="107950" cy="2546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8339" y="5220080"/>
              <a:ext cx="48895" cy="2546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6604" y="5285485"/>
              <a:ext cx="180340" cy="264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2504" y="5285689"/>
              <a:ext cx="172719" cy="1934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8719" y="5215635"/>
              <a:ext cx="88264" cy="33401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727953" y="5220080"/>
            <a:ext cx="386080" cy="259079"/>
            <a:chOff x="5727953" y="5220080"/>
            <a:chExt cx="386080" cy="259079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27953" y="5220080"/>
              <a:ext cx="179984" cy="2590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6393" y="5289930"/>
              <a:ext cx="167639" cy="18910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163564" y="5220080"/>
            <a:ext cx="561975" cy="311150"/>
            <a:chOff x="6163564" y="5220080"/>
            <a:chExt cx="561975" cy="311150"/>
          </a:xfrm>
        </p:grpSpPr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3564" y="5220080"/>
              <a:ext cx="48895" cy="2546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50559" y="5285689"/>
              <a:ext cx="172719" cy="1934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0109" y="5285612"/>
              <a:ext cx="168274" cy="1891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72703" y="5425820"/>
              <a:ext cx="52835" cy="10540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873493" y="5220080"/>
            <a:ext cx="463550" cy="259079"/>
            <a:chOff x="6873493" y="5220080"/>
            <a:chExt cx="463550" cy="259079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73493" y="5220080"/>
              <a:ext cx="179984" cy="2590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79234" y="5285689"/>
              <a:ext cx="172719" cy="1934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88148" y="5220080"/>
              <a:ext cx="48895" cy="254635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85304" y="5220080"/>
            <a:ext cx="170497" cy="25463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683118" y="5289930"/>
            <a:ext cx="167639" cy="18910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899654" y="5224526"/>
            <a:ext cx="501650" cy="254635"/>
            <a:chOff x="7899654" y="5224526"/>
            <a:chExt cx="501650" cy="254635"/>
          </a:xfrm>
        </p:grpSpPr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99654" y="5285613"/>
              <a:ext cx="168275" cy="1891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97139" y="5224526"/>
              <a:ext cx="107950" cy="254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33664" y="5289931"/>
              <a:ext cx="167639" cy="189103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448929" y="5220080"/>
            <a:ext cx="170497" cy="25463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8730233" y="5285485"/>
            <a:ext cx="381635" cy="193675"/>
            <a:chOff x="8730233" y="5285485"/>
            <a:chExt cx="381635" cy="193675"/>
          </a:xfrm>
        </p:grpSpPr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30233" y="5285485"/>
              <a:ext cx="172001" cy="1936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44228" y="5289930"/>
              <a:ext cx="167640" cy="18910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9160129" y="5220080"/>
            <a:ext cx="583565" cy="259079"/>
            <a:chOff x="9160129" y="5220080"/>
            <a:chExt cx="583565" cy="259079"/>
          </a:xfrm>
        </p:grpSpPr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60129" y="5285485"/>
              <a:ext cx="308292" cy="1892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83979" y="5285485"/>
              <a:ext cx="172085" cy="1935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94799" y="5220080"/>
              <a:ext cx="48895" cy="254635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9893554" y="5220080"/>
            <a:ext cx="1345565" cy="325120"/>
            <a:chOff x="9893554" y="5220080"/>
            <a:chExt cx="1345565" cy="325120"/>
          </a:xfrm>
        </p:grpSpPr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93554" y="5285485"/>
              <a:ext cx="179055" cy="2597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97389" y="5285485"/>
              <a:ext cx="172084" cy="1935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306939" y="5220080"/>
              <a:ext cx="309244" cy="2590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651744" y="5285689"/>
              <a:ext cx="172719" cy="1934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861294" y="5285612"/>
              <a:ext cx="168275" cy="18910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066399" y="5285689"/>
              <a:ext cx="172719" cy="19347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4758944" y="5712205"/>
            <a:ext cx="683260" cy="193675"/>
            <a:chOff x="4758944" y="5712205"/>
            <a:chExt cx="683260" cy="193675"/>
          </a:xfrm>
        </p:grpSpPr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58944" y="5712205"/>
              <a:ext cx="271779" cy="18923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65649" y="5712205"/>
              <a:ext cx="172719" cy="1936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74563" y="5716650"/>
              <a:ext cx="167639" cy="18910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491098" y="5712205"/>
            <a:ext cx="384175" cy="259715"/>
            <a:chOff x="5491098" y="5712205"/>
            <a:chExt cx="384175" cy="259715"/>
          </a:xfrm>
        </p:grpSpPr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91098" y="5712205"/>
              <a:ext cx="179055" cy="2597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07633" y="5716650"/>
              <a:ext cx="167639" cy="189102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924169" y="5712205"/>
            <a:ext cx="168275" cy="189230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6225794" y="5712205"/>
            <a:ext cx="381635" cy="193675"/>
            <a:chOff x="6225794" y="5712205"/>
            <a:chExt cx="381635" cy="193675"/>
          </a:xfrm>
        </p:grpSpPr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25794" y="5712205"/>
              <a:ext cx="172001" cy="1936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39789" y="5716650"/>
              <a:ext cx="167639" cy="189102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6655689" y="5646801"/>
            <a:ext cx="583565" cy="259079"/>
            <a:chOff x="6655689" y="5646801"/>
            <a:chExt cx="583565" cy="259079"/>
          </a:xfrm>
        </p:grpSpPr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55689" y="5712206"/>
              <a:ext cx="308292" cy="18923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190359" y="5646801"/>
              <a:ext cx="48895" cy="25463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79539" y="5712206"/>
              <a:ext cx="172084" cy="193548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389114" y="5716651"/>
            <a:ext cx="167639" cy="189102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7605648" y="5646801"/>
            <a:ext cx="681355" cy="329565"/>
            <a:chOff x="7605648" y="5646801"/>
            <a:chExt cx="681355" cy="329565"/>
          </a:xfrm>
        </p:grpSpPr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605648" y="5646801"/>
              <a:ext cx="48895" cy="25463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92009" y="5712206"/>
              <a:ext cx="172719" cy="1936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106663" y="5712206"/>
              <a:ext cx="180339" cy="26416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00923" y="5712206"/>
              <a:ext cx="168275" cy="189230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8427973" y="5642355"/>
            <a:ext cx="1478915" cy="334010"/>
            <a:chOff x="8427973" y="5642355"/>
            <a:chExt cx="1478915" cy="334010"/>
          </a:xfrm>
        </p:grpSpPr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27973" y="5642355"/>
              <a:ext cx="88265" cy="3340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551163" y="5712205"/>
              <a:ext cx="298450" cy="19354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883268" y="5784595"/>
              <a:ext cx="95884" cy="4889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94394" y="5712205"/>
              <a:ext cx="172719" cy="19367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202673" y="5646800"/>
              <a:ext cx="170497" cy="25463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00158" y="5712205"/>
              <a:ext cx="298450" cy="1935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26670" y="5646800"/>
              <a:ext cx="180218" cy="259079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9954514" y="5642355"/>
            <a:ext cx="857885" cy="334010"/>
            <a:chOff x="9954514" y="5642355"/>
            <a:chExt cx="857885" cy="334010"/>
          </a:xfrm>
        </p:grpSpPr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954514" y="5646800"/>
              <a:ext cx="48894" cy="25463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34524" y="5651245"/>
              <a:ext cx="107950" cy="25463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159619" y="5712205"/>
              <a:ext cx="172719" cy="19367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352659" y="5712205"/>
              <a:ext cx="172001" cy="19367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566654" y="5646800"/>
              <a:ext cx="48895" cy="25463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652379" y="5642355"/>
              <a:ext cx="88265" cy="33401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777474" y="5866510"/>
              <a:ext cx="34925" cy="34925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-457" y="1717522"/>
            <a:ext cx="4120515" cy="3394710"/>
            <a:chOff x="-457" y="1717522"/>
            <a:chExt cx="4120515" cy="3394710"/>
          </a:xfrm>
        </p:grpSpPr>
        <p:sp>
          <p:nvSpPr>
            <p:cNvPr id="95" name="object 95"/>
            <p:cNvSpPr/>
            <p:nvPr/>
          </p:nvSpPr>
          <p:spPr>
            <a:xfrm>
              <a:off x="-457" y="1723618"/>
              <a:ext cx="4114800" cy="3388360"/>
            </a:xfrm>
            <a:custGeom>
              <a:avLst/>
              <a:gdLst/>
              <a:ahLst/>
              <a:cxnLst/>
              <a:rect l="l" t="t" r="r" b="b"/>
              <a:pathLst>
                <a:path w="4114800" h="3388360">
                  <a:moveTo>
                    <a:pt x="1865680" y="3388245"/>
                  </a:moveTo>
                  <a:lnTo>
                    <a:pt x="1818386" y="3388194"/>
                  </a:lnTo>
                  <a:lnTo>
                    <a:pt x="1771218" y="3387039"/>
                  </a:lnTo>
                  <a:lnTo>
                    <a:pt x="1724215" y="3384765"/>
                  </a:lnTo>
                  <a:lnTo>
                    <a:pt x="1677377" y="3381387"/>
                  </a:lnTo>
                  <a:lnTo>
                    <a:pt x="1630730" y="3376917"/>
                  </a:lnTo>
                  <a:lnTo>
                    <a:pt x="1584312" y="3371367"/>
                  </a:lnTo>
                  <a:lnTo>
                    <a:pt x="1538122" y="3364750"/>
                  </a:lnTo>
                  <a:lnTo>
                    <a:pt x="1492186" y="3357067"/>
                  </a:lnTo>
                  <a:lnTo>
                    <a:pt x="1446542" y="3348329"/>
                  </a:lnTo>
                  <a:lnTo>
                    <a:pt x="1401203" y="3338537"/>
                  </a:lnTo>
                  <a:lnTo>
                    <a:pt x="1356182" y="3327704"/>
                  </a:lnTo>
                  <a:lnTo>
                    <a:pt x="1311516" y="3315855"/>
                  </a:lnTo>
                  <a:lnTo>
                    <a:pt x="1267206" y="3302990"/>
                  </a:lnTo>
                  <a:lnTo>
                    <a:pt x="1223289" y="3289109"/>
                  </a:lnTo>
                  <a:lnTo>
                    <a:pt x="1179779" y="3274225"/>
                  </a:lnTo>
                  <a:lnTo>
                    <a:pt x="1136713" y="3258350"/>
                  </a:lnTo>
                  <a:lnTo>
                    <a:pt x="1094092" y="3241497"/>
                  </a:lnTo>
                  <a:lnTo>
                    <a:pt x="1051941" y="3223666"/>
                  </a:lnTo>
                  <a:lnTo>
                    <a:pt x="1010285" y="3204870"/>
                  </a:lnTo>
                  <a:lnTo>
                    <a:pt x="969149" y="3185121"/>
                  </a:lnTo>
                  <a:lnTo>
                    <a:pt x="928560" y="3164420"/>
                  </a:lnTo>
                  <a:lnTo>
                    <a:pt x="888530" y="3142792"/>
                  </a:lnTo>
                  <a:lnTo>
                    <a:pt x="849071" y="3120224"/>
                  </a:lnTo>
                  <a:lnTo>
                    <a:pt x="810221" y="3096742"/>
                  </a:lnTo>
                  <a:lnTo>
                    <a:pt x="772007" y="3072358"/>
                  </a:lnTo>
                  <a:lnTo>
                    <a:pt x="734428" y="3047072"/>
                  </a:lnTo>
                  <a:lnTo>
                    <a:pt x="697522" y="3020885"/>
                  </a:lnTo>
                  <a:lnTo>
                    <a:pt x="661301" y="2993821"/>
                  </a:lnTo>
                  <a:lnTo>
                    <a:pt x="625792" y="2965881"/>
                  </a:lnTo>
                  <a:lnTo>
                    <a:pt x="591007" y="2937078"/>
                  </a:lnTo>
                  <a:lnTo>
                    <a:pt x="556983" y="2907423"/>
                  </a:lnTo>
                  <a:lnTo>
                    <a:pt x="523748" y="2876918"/>
                  </a:lnTo>
                  <a:lnTo>
                    <a:pt x="491286" y="2845574"/>
                  </a:lnTo>
                  <a:lnTo>
                    <a:pt x="459663" y="2813405"/>
                  </a:lnTo>
                  <a:lnTo>
                    <a:pt x="428866" y="2780423"/>
                  </a:lnTo>
                  <a:lnTo>
                    <a:pt x="398932" y="2746616"/>
                  </a:lnTo>
                  <a:lnTo>
                    <a:pt x="369887" y="2712021"/>
                  </a:lnTo>
                  <a:lnTo>
                    <a:pt x="341744" y="2676639"/>
                  </a:lnTo>
                  <a:lnTo>
                    <a:pt x="314528" y="2640457"/>
                  </a:lnTo>
                  <a:lnTo>
                    <a:pt x="288251" y="2603512"/>
                  </a:lnTo>
                  <a:lnTo>
                    <a:pt x="262953" y="2565806"/>
                  </a:lnTo>
                  <a:lnTo>
                    <a:pt x="238633" y="2527338"/>
                  </a:lnTo>
                  <a:lnTo>
                    <a:pt x="215328" y="2488133"/>
                  </a:lnTo>
                  <a:lnTo>
                    <a:pt x="193065" y="2448179"/>
                  </a:lnTo>
                  <a:lnTo>
                    <a:pt x="171843" y="2407500"/>
                  </a:lnTo>
                  <a:lnTo>
                    <a:pt x="151714" y="2366111"/>
                  </a:lnTo>
                  <a:lnTo>
                    <a:pt x="132664" y="2323998"/>
                  </a:lnTo>
                  <a:lnTo>
                    <a:pt x="114744" y="2281199"/>
                  </a:lnTo>
                  <a:lnTo>
                    <a:pt x="97802" y="2237244"/>
                  </a:lnTo>
                  <a:lnTo>
                    <a:pt x="82245" y="2193150"/>
                  </a:lnTo>
                  <a:lnTo>
                    <a:pt x="68072" y="2148928"/>
                  </a:lnTo>
                  <a:lnTo>
                    <a:pt x="55270" y="2104618"/>
                  </a:lnTo>
                  <a:lnTo>
                    <a:pt x="43827" y="2060219"/>
                  </a:lnTo>
                  <a:lnTo>
                    <a:pt x="33731" y="2015769"/>
                  </a:lnTo>
                  <a:lnTo>
                    <a:pt x="24980" y="1971281"/>
                  </a:lnTo>
                  <a:lnTo>
                    <a:pt x="17551" y="1926780"/>
                  </a:lnTo>
                  <a:lnTo>
                    <a:pt x="11442" y="1882292"/>
                  </a:lnTo>
                  <a:lnTo>
                    <a:pt x="6642" y="1837817"/>
                  </a:lnTo>
                  <a:lnTo>
                    <a:pt x="3149" y="1793392"/>
                  </a:lnTo>
                  <a:lnTo>
                    <a:pt x="927" y="1749031"/>
                  </a:lnTo>
                  <a:lnTo>
                    <a:pt x="0" y="1704759"/>
                  </a:lnTo>
                  <a:lnTo>
                    <a:pt x="317" y="1660601"/>
                  </a:lnTo>
                  <a:lnTo>
                    <a:pt x="1905" y="1616557"/>
                  </a:lnTo>
                  <a:lnTo>
                    <a:pt x="4737" y="1572679"/>
                  </a:lnTo>
                  <a:lnTo>
                    <a:pt x="8801" y="1528965"/>
                  </a:lnTo>
                  <a:lnTo>
                    <a:pt x="14097" y="1485442"/>
                  </a:lnTo>
                  <a:lnTo>
                    <a:pt x="20599" y="1442135"/>
                  </a:lnTo>
                  <a:lnTo>
                    <a:pt x="28308" y="1399057"/>
                  </a:lnTo>
                  <a:lnTo>
                    <a:pt x="37211" y="1356233"/>
                  </a:lnTo>
                  <a:lnTo>
                    <a:pt x="47294" y="1313688"/>
                  </a:lnTo>
                  <a:lnTo>
                    <a:pt x="58559" y="1271435"/>
                  </a:lnTo>
                  <a:lnTo>
                    <a:pt x="70980" y="1229499"/>
                  </a:lnTo>
                  <a:lnTo>
                    <a:pt x="84556" y="1187894"/>
                  </a:lnTo>
                  <a:lnTo>
                    <a:pt x="99263" y="1146657"/>
                  </a:lnTo>
                  <a:lnTo>
                    <a:pt x="115112" y="1105789"/>
                  </a:lnTo>
                  <a:lnTo>
                    <a:pt x="132080" y="1065326"/>
                  </a:lnTo>
                  <a:lnTo>
                    <a:pt x="150164" y="1025283"/>
                  </a:lnTo>
                  <a:lnTo>
                    <a:pt x="169341" y="985672"/>
                  </a:lnTo>
                  <a:lnTo>
                    <a:pt x="189611" y="946531"/>
                  </a:lnTo>
                  <a:lnTo>
                    <a:pt x="210959" y="907859"/>
                  </a:lnTo>
                  <a:lnTo>
                    <a:pt x="233375" y="869696"/>
                  </a:lnTo>
                  <a:lnTo>
                    <a:pt x="256844" y="832065"/>
                  </a:lnTo>
                  <a:lnTo>
                    <a:pt x="281368" y="794969"/>
                  </a:lnTo>
                  <a:lnTo>
                    <a:pt x="306933" y="758444"/>
                  </a:lnTo>
                  <a:lnTo>
                    <a:pt x="333527" y="722490"/>
                  </a:lnTo>
                  <a:lnTo>
                    <a:pt x="361137" y="687158"/>
                  </a:lnTo>
                  <a:lnTo>
                    <a:pt x="389750" y="652449"/>
                  </a:lnTo>
                  <a:lnTo>
                    <a:pt x="419354" y="618388"/>
                  </a:lnTo>
                  <a:lnTo>
                    <a:pt x="449948" y="584987"/>
                  </a:lnTo>
                  <a:lnTo>
                    <a:pt x="481520" y="552284"/>
                  </a:lnTo>
                  <a:lnTo>
                    <a:pt x="514057" y="520280"/>
                  </a:lnTo>
                  <a:lnTo>
                    <a:pt x="547547" y="489026"/>
                  </a:lnTo>
                  <a:lnTo>
                    <a:pt x="581977" y="458508"/>
                  </a:lnTo>
                  <a:lnTo>
                    <a:pt x="617347" y="428764"/>
                  </a:lnTo>
                  <a:lnTo>
                    <a:pt x="653643" y="399821"/>
                  </a:lnTo>
                  <a:lnTo>
                    <a:pt x="690854" y="371678"/>
                  </a:lnTo>
                  <a:lnTo>
                    <a:pt x="728954" y="344373"/>
                  </a:lnTo>
                  <a:lnTo>
                    <a:pt x="767956" y="317931"/>
                  </a:lnTo>
                  <a:lnTo>
                    <a:pt x="807847" y="292354"/>
                  </a:lnTo>
                  <a:lnTo>
                    <a:pt x="848601" y="267690"/>
                  </a:lnTo>
                  <a:lnTo>
                    <a:pt x="890219" y="243928"/>
                  </a:lnTo>
                  <a:lnTo>
                    <a:pt x="932688" y="221107"/>
                  </a:lnTo>
                  <a:lnTo>
                    <a:pt x="975994" y="199250"/>
                  </a:lnTo>
                  <a:lnTo>
                    <a:pt x="1020127" y="178371"/>
                  </a:lnTo>
                  <a:lnTo>
                    <a:pt x="1065085" y="158483"/>
                  </a:lnTo>
                  <a:lnTo>
                    <a:pt x="1110856" y="139623"/>
                  </a:lnTo>
                  <a:lnTo>
                    <a:pt x="1157414" y="121805"/>
                  </a:lnTo>
                  <a:lnTo>
                    <a:pt x="1204772" y="105054"/>
                  </a:lnTo>
                  <a:lnTo>
                    <a:pt x="1251877" y="89712"/>
                  </a:lnTo>
                  <a:lnTo>
                    <a:pt x="1299222" y="75603"/>
                  </a:lnTo>
                  <a:lnTo>
                    <a:pt x="1346784" y="62712"/>
                  </a:lnTo>
                  <a:lnTo>
                    <a:pt x="1394523" y="51041"/>
                  </a:lnTo>
                  <a:lnTo>
                    <a:pt x="1442427" y="40589"/>
                  </a:lnTo>
                  <a:lnTo>
                    <a:pt x="1490459" y="31343"/>
                  </a:lnTo>
                  <a:lnTo>
                    <a:pt x="1538617" y="23304"/>
                  </a:lnTo>
                  <a:lnTo>
                    <a:pt x="1586852" y="16459"/>
                  </a:lnTo>
                  <a:lnTo>
                    <a:pt x="1635150" y="10807"/>
                  </a:lnTo>
                  <a:lnTo>
                    <a:pt x="1683486" y="6337"/>
                  </a:lnTo>
                  <a:lnTo>
                    <a:pt x="1731835" y="3048"/>
                  </a:lnTo>
                  <a:lnTo>
                    <a:pt x="1780184" y="939"/>
                  </a:lnTo>
                  <a:lnTo>
                    <a:pt x="1828482" y="0"/>
                  </a:lnTo>
                  <a:lnTo>
                    <a:pt x="1876729" y="228"/>
                  </a:lnTo>
                  <a:lnTo>
                    <a:pt x="1924888" y="1600"/>
                  </a:lnTo>
                  <a:lnTo>
                    <a:pt x="1972932" y="4140"/>
                  </a:lnTo>
                  <a:lnTo>
                    <a:pt x="2020849" y="7823"/>
                  </a:lnTo>
                  <a:lnTo>
                    <a:pt x="2068601" y="12649"/>
                  </a:lnTo>
                  <a:lnTo>
                    <a:pt x="2116162" y="18605"/>
                  </a:lnTo>
                  <a:lnTo>
                    <a:pt x="2163521" y="25692"/>
                  </a:lnTo>
                  <a:lnTo>
                    <a:pt x="2210650" y="33909"/>
                  </a:lnTo>
                  <a:lnTo>
                    <a:pt x="2257526" y="43243"/>
                  </a:lnTo>
                  <a:lnTo>
                    <a:pt x="2304110" y="53695"/>
                  </a:lnTo>
                  <a:lnTo>
                    <a:pt x="2350389" y="65252"/>
                  </a:lnTo>
                  <a:lnTo>
                    <a:pt x="2396324" y="77914"/>
                  </a:lnTo>
                  <a:lnTo>
                    <a:pt x="2441917" y="91668"/>
                  </a:lnTo>
                  <a:lnTo>
                    <a:pt x="2487129" y="106527"/>
                  </a:lnTo>
                  <a:lnTo>
                    <a:pt x="2531922" y="122466"/>
                  </a:lnTo>
                  <a:lnTo>
                    <a:pt x="2576296" y="139484"/>
                  </a:lnTo>
                  <a:lnTo>
                    <a:pt x="2620213" y="157581"/>
                  </a:lnTo>
                  <a:lnTo>
                    <a:pt x="2663647" y="176733"/>
                  </a:lnTo>
                  <a:lnTo>
                    <a:pt x="2706573" y="196964"/>
                  </a:lnTo>
                  <a:lnTo>
                    <a:pt x="2748965" y="218249"/>
                  </a:lnTo>
                  <a:lnTo>
                    <a:pt x="2790812" y="240588"/>
                  </a:lnTo>
                  <a:lnTo>
                    <a:pt x="2832074" y="263982"/>
                  </a:lnTo>
                  <a:lnTo>
                    <a:pt x="2872740" y="288404"/>
                  </a:lnTo>
                  <a:lnTo>
                    <a:pt x="2912770" y="313880"/>
                  </a:lnTo>
                  <a:lnTo>
                    <a:pt x="2952153" y="340372"/>
                  </a:lnTo>
                  <a:lnTo>
                    <a:pt x="2990862" y="367893"/>
                  </a:lnTo>
                  <a:lnTo>
                    <a:pt x="3028861" y="396430"/>
                  </a:lnTo>
                  <a:lnTo>
                    <a:pt x="3066135" y="425996"/>
                  </a:lnTo>
                  <a:lnTo>
                    <a:pt x="3102648" y="456552"/>
                  </a:lnTo>
                  <a:lnTo>
                    <a:pt x="3138398" y="488124"/>
                  </a:lnTo>
                  <a:lnTo>
                    <a:pt x="3173349" y="520687"/>
                  </a:lnTo>
                  <a:lnTo>
                    <a:pt x="3207461" y="554253"/>
                  </a:lnTo>
                  <a:lnTo>
                    <a:pt x="4114241" y="426237"/>
                  </a:lnTo>
                  <a:lnTo>
                    <a:pt x="3572713" y="1106703"/>
                  </a:lnTo>
                  <a:lnTo>
                    <a:pt x="3589654" y="1150658"/>
                  </a:lnTo>
                  <a:lnTo>
                    <a:pt x="3605212" y="1194752"/>
                  </a:lnTo>
                  <a:lnTo>
                    <a:pt x="3619398" y="1238973"/>
                  </a:lnTo>
                  <a:lnTo>
                    <a:pt x="3632200" y="1283284"/>
                  </a:lnTo>
                  <a:lnTo>
                    <a:pt x="3643642" y="1327670"/>
                  </a:lnTo>
                  <a:lnTo>
                    <a:pt x="3653739" y="1372120"/>
                  </a:lnTo>
                  <a:lnTo>
                    <a:pt x="3662489" y="1416608"/>
                  </a:lnTo>
                  <a:lnTo>
                    <a:pt x="3669919" y="1461109"/>
                  </a:lnTo>
                  <a:lnTo>
                    <a:pt x="3676027" y="1505610"/>
                  </a:lnTo>
                  <a:lnTo>
                    <a:pt x="3680828" y="1550085"/>
                  </a:lnTo>
                  <a:lnTo>
                    <a:pt x="3684333" y="1594510"/>
                  </a:lnTo>
                  <a:lnTo>
                    <a:pt x="3686543" y="1638871"/>
                  </a:lnTo>
                  <a:lnTo>
                    <a:pt x="3687483" y="1683143"/>
                  </a:lnTo>
                  <a:lnTo>
                    <a:pt x="3687152" y="1727301"/>
                  </a:lnTo>
                  <a:lnTo>
                    <a:pt x="3685578" y="1771332"/>
                  </a:lnTo>
                  <a:lnTo>
                    <a:pt x="3682746" y="1815223"/>
                  </a:lnTo>
                  <a:lnTo>
                    <a:pt x="3678682" y="1858937"/>
                  </a:lnTo>
                  <a:lnTo>
                    <a:pt x="3673386" y="1902460"/>
                  </a:lnTo>
                  <a:lnTo>
                    <a:pt x="3666883" y="1945767"/>
                  </a:lnTo>
                  <a:lnTo>
                    <a:pt x="3659174" y="1988845"/>
                  </a:lnTo>
                  <a:lnTo>
                    <a:pt x="3650272" y="2031657"/>
                  </a:lnTo>
                  <a:lnTo>
                    <a:pt x="3640175" y="2074214"/>
                  </a:lnTo>
                  <a:lnTo>
                    <a:pt x="3628923" y="2116467"/>
                  </a:lnTo>
                  <a:lnTo>
                    <a:pt x="3616502" y="2158403"/>
                  </a:lnTo>
                  <a:lnTo>
                    <a:pt x="3602926" y="2199995"/>
                  </a:lnTo>
                  <a:lnTo>
                    <a:pt x="3588207" y="2241245"/>
                  </a:lnTo>
                  <a:lnTo>
                    <a:pt x="3572357" y="2282113"/>
                  </a:lnTo>
                  <a:lnTo>
                    <a:pt x="3555390" y="2322576"/>
                  </a:lnTo>
                  <a:lnTo>
                    <a:pt x="3537318" y="2362619"/>
                  </a:lnTo>
                  <a:lnTo>
                    <a:pt x="3518141" y="2402230"/>
                  </a:lnTo>
                  <a:lnTo>
                    <a:pt x="3497859" y="2441371"/>
                  </a:lnTo>
                  <a:lnTo>
                    <a:pt x="3476523" y="2480043"/>
                  </a:lnTo>
                  <a:lnTo>
                    <a:pt x="3454095" y="2518194"/>
                  </a:lnTo>
                  <a:lnTo>
                    <a:pt x="3430625" y="2555836"/>
                  </a:lnTo>
                  <a:lnTo>
                    <a:pt x="3406101" y="2592933"/>
                  </a:lnTo>
                  <a:lnTo>
                    <a:pt x="3380536" y="2629458"/>
                  </a:lnTo>
                  <a:lnTo>
                    <a:pt x="3353942" y="2665399"/>
                  </a:lnTo>
                  <a:lnTo>
                    <a:pt x="3326333" y="2700743"/>
                  </a:lnTo>
                  <a:lnTo>
                    <a:pt x="3297720" y="2735453"/>
                  </a:lnTo>
                  <a:lnTo>
                    <a:pt x="3268116" y="2769514"/>
                  </a:lnTo>
                  <a:lnTo>
                    <a:pt x="3237509" y="2802915"/>
                  </a:lnTo>
                  <a:lnTo>
                    <a:pt x="3205937" y="2835617"/>
                  </a:lnTo>
                  <a:lnTo>
                    <a:pt x="3173399" y="2867609"/>
                  </a:lnTo>
                  <a:lnTo>
                    <a:pt x="3139909" y="2898876"/>
                  </a:lnTo>
                  <a:lnTo>
                    <a:pt x="3105480" y="2929394"/>
                  </a:lnTo>
                  <a:lnTo>
                    <a:pt x="3070110" y="2959138"/>
                  </a:lnTo>
                  <a:lnTo>
                    <a:pt x="3033814" y="2988081"/>
                  </a:lnTo>
                  <a:lnTo>
                    <a:pt x="2996603" y="3016224"/>
                  </a:lnTo>
                  <a:lnTo>
                    <a:pt x="2958490" y="3043529"/>
                  </a:lnTo>
                  <a:lnTo>
                    <a:pt x="2919488" y="3069971"/>
                  </a:lnTo>
                  <a:lnTo>
                    <a:pt x="2879610" y="3095536"/>
                  </a:lnTo>
                  <a:lnTo>
                    <a:pt x="2838856" y="3120212"/>
                  </a:lnTo>
                  <a:lnTo>
                    <a:pt x="2797238" y="3143973"/>
                  </a:lnTo>
                  <a:lnTo>
                    <a:pt x="2754769" y="3166795"/>
                  </a:lnTo>
                  <a:lnTo>
                    <a:pt x="2711462" y="3188652"/>
                  </a:lnTo>
                  <a:lnTo>
                    <a:pt x="2667317" y="3209531"/>
                  </a:lnTo>
                  <a:lnTo>
                    <a:pt x="2622359" y="3229419"/>
                  </a:lnTo>
                  <a:lnTo>
                    <a:pt x="2576588" y="3248279"/>
                  </a:lnTo>
                  <a:lnTo>
                    <a:pt x="2530030" y="3266097"/>
                  </a:lnTo>
                  <a:lnTo>
                    <a:pt x="2482672" y="3282848"/>
                  </a:lnTo>
                  <a:lnTo>
                    <a:pt x="2435631" y="3298177"/>
                  </a:lnTo>
                  <a:lnTo>
                    <a:pt x="2388438" y="3312274"/>
                  </a:lnTo>
                  <a:lnTo>
                    <a:pt x="2341118" y="3325139"/>
                  </a:lnTo>
                  <a:lnTo>
                    <a:pt x="2293696" y="3336785"/>
                  </a:lnTo>
                  <a:lnTo>
                    <a:pt x="2246185" y="3347224"/>
                  </a:lnTo>
                  <a:lnTo>
                    <a:pt x="2198611" y="3356457"/>
                  </a:lnTo>
                  <a:lnTo>
                    <a:pt x="2150999" y="3364496"/>
                  </a:lnTo>
                  <a:lnTo>
                    <a:pt x="2103374" y="3371354"/>
                  </a:lnTo>
                  <a:lnTo>
                    <a:pt x="2055749" y="3377044"/>
                  </a:lnTo>
                  <a:lnTo>
                    <a:pt x="2008136" y="3381565"/>
                  </a:lnTo>
                  <a:lnTo>
                    <a:pt x="1960575" y="3384931"/>
                  </a:lnTo>
                  <a:lnTo>
                    <a:pt x="1913089" y="3387153"/>
                  </a:lnTo>
                  <a:lnTo>
                    <a:pt x="1865680" y="3388245"/>
                  </a:lnTo>
                  <a:close/>
                </a:path>
              </a:pathLst>
            </a:custGeom>
            <a:solidFill>
              <a:srgbClr val="85E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1717522"/>
              <a:ext cx="4119879" cy="3390900"/>
            </a:xfrm>
            <a:custGeom>
              <a:avLst/>
              <a:gdLst/>
              <a:ahLst/>
              <a:cxnLst/>
              <a:rect l="l" t="t" r="r" b="b"/>
              <a:pathLst>
                <a:path w="4119879" h="3390900">
                  <a:moveTo>
                    <a:pt x="1779841" y="12700"/>
                  </a:moveTo>
                  <a:lnTo>
                    <a:pt x="1585531" y="12700"/>
                  </a:lnTo>
                  <a:lnTo>
                    <a:pt x="1633982" y="0"/>
                  </a:lnTo>
                  <a:lnTo>
                    <a:pt x="1828152" y="0"/>
                  </a:lnTo>
                  <a:lnTo>
                    <a:pt x="1779841" y="12700"/>
                  </a:lnTo>
                  <a:close/>
                </a:path>
                <a:path w="4119879" h="3390900">
                  <a:moveTo>
                    <a:pt x="2163965" y="25400"/>
                  </a:moveTo>
                  <a:lnTo>
                    <a:pt x="2114956" y="25400"/>
                  </a:lnTo>
                  <a:lnTo>
                    <a:pt x="2067382" y="12700"/>
                  </a:lnTo>
                  <a:lnTo>
                    <a:pt x="1924253" y="12700"/>
                  </a:lnTo>
                  <a:lnTo>
                    <a:pt x="1876094" y="0"/>
                  </a:lnTo>
                  <a:lnTo>
                    <a:pt x="2068753" y="0"/>
                  </a:lnTo>
                  <a:lnTo>
                    <a:pt x="2163965" y="25400"/>
                  </a:lnTo>
                  <a:close/>
                </a:path>
                <a:path w="4119879" h="3390900">
                  <a:moveTo>
                    <a:pt x="1443247" y="38100"/>
                  </a:moveTo>
                  <a:lnTo>
                    <a:pt x="1392751" y="38100"/>
                  </a:lnTo>
                  <a:lnTo>
                    <a:pt x="1537157" y="12700"/>
                  </a:lnTo>
                  <a:lnTo>
                    <a:pt x="1635404" y="12700"/>
                  </a:lnTo>
                  <a:lnTo>
                    <a:pt x="1587106" y="25400"/>
                  </a:lnTo>
                  <a:lnTo>
                    <a:pt x="1491302" y="25400"/>
                  </a:lnTo>
                  <a:lnTo>
                    <a:pt x="1443247" y="38100"/>
                  </a:lnTo>
                  <a:close/>
                </a:path>
                <a:path w="4119879" h="3390900">
                  <a:moveTo>
                    <a:pt x="2915589" y="304800"/>
                  </a:moveTo>
                  <a:lnTo>
                    <a:pt x="2908949" y="304800"/>
                  </a:lnTo>
                  <a:lnTo>
                    <a:pt x="2869045" y="279400"/>
                  </a:lnTo>
                  <a:lnTo>
                    <a:pt x="2828482" y="254000"/>
                  </a:lnTo>
                  <a:lnTo>
                    <a:pt x="2787077" y="228518"/>
                  </a:lnTo>
                  <a:lnTo>
                    <a:pt x="2786941" y="228518"/>
                  </a:lnTo>
                  <a:lnTo>
                    <a:pt x="2745433" y="215900"/>
                  </a:lnTo>
                  <a:lnTo>
                    <a:pt x="2745675" y="215900"/>
                  </a:lnTo>
                  <a:lnTo>
                    <a:pt x="2660319" y="165022"/>
                  </a:lnTo>
                  <a:lnTo>
                    <a:pt x="2660185" y="165022"/>
                  </a:lnTo>
                  <a:lnTo>
                    <a:pt x="2617083" y="152400"/>
                  </a:lnTo>
                  <a:lnTo>
                    <a:pt x="2617327" y="152400"/>
                  </a:lnTo>
                  <a:lnTo>
                    <a:pt x="2573153" y="126938"/>
                  </a:lnTo>
                  <a:lnTo>
                    <a:pt x="2484638" y="101600"/>
                  </a:lnTo>
                  <a:lnTo>
                    <a:pt x="2162022" y="25400"/>
                  </a:lnTo>
                  <a:lnTo>
                    <a:pt x="2211247" y="25400"/>
                  </a:lnTo>
                  <a:lnTo>
                    <a:pt x="2533381" y="101600"/>
                  </a:lnTo>
                  <a:lnTo>
                    <a:pt x="2577772" y="126938"/>
                  </a:lnTo>
                  <a:lnTo>
                    <a:pt x="2577526" y="126938"/>
                  </a:lnTo>
                  <a:lnTo>
                    <a:pt x="2665433" y="152400"/>
                  </a:lnTo>
                  <a:lnTo>
                    <a:pt x="2751251" y="215900"/>
                  </a:lnTo>
                  <a:lnTo>
                    <a:pt x="2792819" y="228518"/>
                  </a:lnTo>
                  <a:lnTo>
                    <a:pt x="2834627" y="254000"/>
                  </a:lnTo>
                  <a:lnTo>
                    <a:pt x="2915589" y="304800"/>
                  </a:lnTo>
                  <a:close/>
                </a:path>
                <a:path w="4119879" h="3390900">
                  <a:moveTo>
                    <a:pt x="745851" y="322603"/>
                  </a:moveTo>
                  <a:lnTo>
                    <a:pt x="764182" y="304800"/>
                  </a:lnTo>
                  <a:lnTo>
                    <a:pt x="804201" y="279400"/>
                  </a:lnTo>
                  <a:lnTo>
                    <a:pt x="845120" y="254000"/>
                  </a:lnTo>
                  <a:lnTo>
                    <a:pt x="887013" y="228518"/>
                  </a:lnTo>
                  <a:lnTo>
                    <a:pt x="887151" y="228518"/>
                  </a:lnTo>
                  <a:lnTo>
                    <a:pt x="929335" y="215900"/>
                  </a:lnTo>
                  <a:lnTo>
                    <a:pt x="972781" y="190500"/>
                  </a:lnTo>
                  <a:lnTo>
                    <a:pt x="1017484" y="165022"/>
                  </a:lnTo>
                  <a:lnTo>
                    <a:pt x="1062164" y="152400"/>
                  </a:lnTo>
                  <a:lnTo>
                    <a:pt x="1154921" y="101600"/>
                  </a:lnTo>
                  <a:lnTo>
                    <a:pt x="1249607" y="76200"/>
                  </a:lnTo>
                  <a:lnTo>
                    <a:pt x="1297170" y="50800"/>
                  </a:lnTo>
                  <a:lnTo>
                    <a:pt x="1344859" y="38100"/>
                  </a:lnTo>
                  <a:lnTo>
                    <a:pt x="1395646" y="38100"/>
                  </a:lnTo>
                  <a:lnTo>
                    <a:pt x="1300644" y="63500"/>
                  </a:lnTo>
                  <a:lnTo>
                    <a:pt x="1253278" y="88900"/>
                  </a:lnTo>
                  <a:lnTo>
                    <a:pt x="1253075" y="88900"/>
                  </a:lnTo>
                  <a:lnTo>
                    <a:pt x="1253004" y="89047"/>
                  </a:lnTo>
                  <a:lnTo>
                    <a:pt x="1113097" y="126938"/>
                  </a:lnTo>
                  <a:lnTo>
                    <a:pt x="1067061" y="152400"/>
                  </a:lnTo>
                  <a:lnTo>
                    <a:pt x="1067306" y="152400"/>
                  </a:lnTo>
                  <a:lnTo>
                    <a:pt x="1022692" y="165022"/>
                  </a:lnTo>
                  <a:lnTo>
                    <a:pt x="1022528" y="165022"/>
                  </a:lnTo>
                  <a:lnTo>
                    <a:pt x="986328" y="190500"/>
                  </a:lnTo>
                  <a:lnTo>
                    <a:pt x="943579" y="215900"/>
                  </a:lnTo>
                  <a:lnTo>
                    <a:pt x="892645" y="254000"/>
                  </a:lnTo>
                  <a:lnTo>
                    <a:pt x="851442" y="254000"/>
                  </a:lnTo>
                  <a:lnTo>
                    <a:pt x="817517" y="279400"/>
                  </a:lnTo>
                  <a:lnTo>
                    <a:pt x="777629" y="304800"/>
                  </a:lnTo>
                  <a:lnTo>
                    <a:pt x="745851" y="322603"/>
                  </a:lnTo>
                  <a:close/>
                </a:path>
                <a:path w="4119879" h="3390900">
                  <a:moveTo>
                    <a:pt x="1253004" y="89047"/>
                  </a:moveTo>
                  <a:lnTo>
                    <a:pt x="1253278" y="88900"/>
                  </a:lnTo>
                  <a:lnTo>
                    <a:pt x="1253487" y="88900"/>
                  </a:lnTo>
                  <a:lnTo>
                    <a:pt x="1253004" y="89047"/>
                  </a:lnTo>
                  <a:close/>
                </a:path>
                <a:path w="4119879" h="3390900">
                  <a:moveTo>
                    <a:pt x="3207854" y="558800"/>
                  </a:moveTo>
                  <a:lnTo>
                    <a:pt x="3202724" y="558800"/>
                  </a:lnTo>
                  <a:lnTo>
                    <a:pt x="3168611" y="520700"/>
                  </a:lnTo>
                  <a:lnTo>
                    <a:pt x="3133788" y="495300"/>
                  </a:lnTo>
                  <a:lnTo>
                    <a:pt x="3098165" y="457200"/>
                  </a:lnTo>
                  <a:lnTo>
                    <a:pt x="3061766" y="431800"/>
                  </a:lnTo>
                  <a:lnTo>
                    <a:pt x="3024619" y="406400"/>
                  </a:lnTo>
                  <a:lnTo>
                    <a:pt x="2986773" y="355600"/>
                  </a:lnTo>
                  <a:lnTo>
                    <a:pt x="2903220" y="304800"/>
                  </a:lnTo>
                  <a:lnTo>
                    <a:pt x="2935246" y="304800"/>
                  </a:lnTo>
                  <a:lnTo>
                    <a:pt x="2955099" y="330200"/>
                  </a:lnTo>
                  <a:lnTo>
                    <a:pt x="2993876" y="355600"/>
                  </a:lnTo>
                  <a:lnTo>
                    <a:pt x="3032061" y="393700"/>
                  </a:lnTo>
                  <a:lnTo>
                    <a:pt x="3069463" y="419100"/>
                  </a:lnTo>
                  <a:lnTo>
                    <a:pt x="3106102" y="457200"/>
                  </a:lnTo>
                  <a:lnTo>
                    <a:pt x="3141980" y="482600"/>
                  </a:lnTo>
                  <a:lnTo>
                    <a:pt x="3177044" y="520700"/>
                  </a:lnTo>
                  <a:lnTo>
                    <a:pt x="3210469" y="533400"/>
                  </a:lnTo>
                  <a:lnTo>
                    <a:pt x="3206153" y="546100"/>
                  </a:lnTo>
                  <a:lnTo>
                    <a:pt x="3298532" y="546100"/>
                  </a:lnTo>
                  <a:lnTo>
                    <a:pt x="3207854" y="558800"/>
                  </a:lnTo>
                  <a:close/>
                </a:path>
                <a:path w="4119879" h="3390900">
                  <a:moveTo>
                    <a:pt x="721851" y="343932"/>
                  </a:moveTo>
                  <a:lnTo>
                    <a:pt x="732292" y="330200"/>
                  </a:lnTo>
                  <a:lnTo>
                    <a:pt x="745851" y="322603"/>
                  </a:lnTo>
                  <a:lnTo>
                    <a:pt x="724954" y="342900"/>
                  </a:lnTo>
                  <a:lnTo>
                    <a:pt x="721851" y="343932"/>
                  </a:lnTo>
                  <a:close/>
                </a:path>
                <a:path w="4119879" h="3390900">
                  <a:moveTo>
                    <a:pt x="1225099" y="3276809"/>
                  </a:moveTo>
                  <a:lnTo>
                    <a:pt x="1224338" y="3276518"/>
                  </a:lnTo>
                  <a:lnTo>
                    <a:pt x="1220452" y="3276518"/>
                  </a:lnTo>
                  <a:lnTo>
                    <a:pt x="1091387" y="3251200"/>
                  </a:lnTo>
                  <a:lnTo>
                    <a:pt x="1048912" y="3213100"/>
                  </a:lnTo>
                  <a:lnTo>
                    <a:pt x="1006873" y="3200341"/>
                  </a:lnTo>
                  <a:lnTo>
                    <a:pt x="1007102" y="3200341"/>
                  </a:lnTo>
                  <a:lnTo>
                    <a:pt x="965758" y="3174932"/>
                  </a:lnTo>
                  <a:lnTo>
                    <a:pt x="925228" y="3174932"/>
                  </a:lnTo>
                  <a:lnTo>
                    <a:pt x="845591" y="3124200"/>
                  </a:lnTo>
                  <a:lnTo>
                    <a:pt x="806424" y="3098673"/>
                  </a:lnTo>
                  <a:lnTo>
                    <a:pt x="768261" y="3073400"/>
                  </a:lnTo>
                  <a:lnTo>
                    <a:pt x="730567" y="3048000"/>
                  </a:lnTo>
                  <a:lnTo>
                    <a:pt x="693534" y="3022600"/>
                  </a:lnTo>
                  <a:lnTo>
                    <a:pt x="657186" y="2997200"/>
                  </a:lnTo>
                  <a:lnTo>
                    <a:pt x="621563" y="2971800"/>
                  </a:lnTo>
                  <a:lnTo>
                    <a:pt x="586663" y="2946400"/>
                  </a:lnTo>
                  <a:lnTo>
                    <a:pt x="552526" y="2908300"/>
                  </a:lnTo>
                  <a:lnTo>
                    <a:pt x="519163" y="2882900"/>
                  </a:lnTo>
                  <a:lnTo>
                    <a:pt x="486600" y="2844800"/>
                  </a:lnTo>
                  <a:lnTo>
                    <a:pt x="454850" y="2819400"/>
                  </a:lnTo>
                  <a:lnTo>
                    <a:pt x="423951" y="2781300"/>
                  </a:lnTo>
                  <a:lnTo>
                    <a:pt x="393915" y="2755900"/>
                  </a:lnTo>
                  <a:lnTo>
                    <a:pt x="364756" y="2717800"/>
                  </a:lnTo>
                  <a:lnTo>
                    <a:pt x="336511" y="2679700"/>
                  </a:lnTo>
                  <a:lnTo>
                    <a:pt x="309194" y="2641600"/>
                  </a:lnTo>
                  <a:lnTo>
                    <a:pt x="282829" y="2603500"/>
                  </a:lnTo>
                  <a:lnTo>
                    <a:pt x="257429" y="2565400"/>
                  </a:lnTo>
                  <a:lnTo>
                    <a:pt x="233019" y="2527300"/>
                  </a:lnTo>
                  <a:lnTo>
                    <a:pt x="209638" y="2489200"/>
                  </a:lnTo>
                  <a:lnTo>
                    <a:pt x="187286" y="2451100"/>
                  </a:lnTo>
                  <a:lnTo>
                    <a:pt x="165989" y="2413000"/>
                  </a:lnTo>
                  <a:lnTo>
                    <a:pt x="145770" y="2362200"/>
                  </a:lnTo>
                  <a:lnTo>
                    <a:pt x="126657" y="2324100"/>
                  </a:lnTo>
                  <a:lnTo>
                    <a:pt x="108597" y="2286000"/>
                  </a:lnTo>
                  <a:lnTo>
                    <a:pt x="91655" y="2235200"/>
                  </a:lnTo>
                  <a:lnTo>
                    <a:pt x="76047" y="2197100"/>
                  </a:lnTo>
                  <a:lnTo>
                    <a:pt x="61810" y="2146300"/>
                  </a:lnTo>
                  <a:lnTo>
                    <a:pt x="48958" y="2108200"/>
                  </a:lnTo>
                  <a:lnTo>
                    <a:pt x="37465" y="2057400"/>
                  </a:lnTo>
                  <a:lnTo>
                    <a:pt x="27330" y="2019300"/>
                  </a:lnTo>
                  <a:lnTo>
                    <a:pt x="18542" y="1968500"/>
                  </a:lnTo>
                  <a:lnTo>
                    <a:pt x="11087" y="1930400"/>
                  </a:lnTo>
                  <a:lnTo>
                    <a:pt x="4953" y="1879600"/>
                  </a:lnTo>
                  <a:lnTo>
                    <a:pt x="0" y="1841500"/>
                  </a:lnTo>
                  <a:lnTo>
                    <a:pt x="0" y="1549400"/>
                  </a:lnTo>
                  <a:lnTo>
                    <a:pt x="2273" y="1524000"/>
                  </a:lnTo>
                  <a:lnTo>
                    <a:pt x="7581" y="1485900"/>
                  </a:lnTo>
                  <a:lnTo>
                    <a:pt x="14109" y="1435100"/>
                  </a:lnTo>
                  <a:lnTo>
                    <a:pt x="21856" y="1397000"/>
                  </a:lnTo>
                  <a:lnTo>
                    <a:pt x="30784" y="1358900"/>
                  </a:lnTo>
                  <a:lnTo>
                    <a:pt x="40906" y="1308100"/>
                  </a:lnTo>
                  <a:lnTo>
                    <a:pt x="52209" y="1270000"/>
                  </a:lnTo>
                  <a:lnTo>
                    <a:pt x="64681" y="1231900"/>
                  </a:lnTo>
                  <a:lnTo>
                    <a:pt x="78295" y="1181100"/>
                  </a:lnTo>
                  <a:lnTo>
                    <a:pt x="93065" y="1143000"/>
                  </a:lnTo>
                  <a:lnTo>
                    <a:pt x="108978" y="1104900"/>
                  </a:lnTo>
                  <a:lnTo>
                    <a:pt x="126009" y="1066800"/>
                  </a:lnTo>
                  <a:lnTo>
                    <a:pt x="144145" y="1028700"/>
                  </a:lnTo>
                  <a:lnTo>
                    <a:pt x="163398" y="977900"/>
                  </a:lnTo>
                  <a:lnTo>
                    <a:pt x="183743" y="939800"/>
                  </a:lnTo>
                  <a:lnTo>
                    <a:pt x="205168" y="901700"/>
                  </a:lnTo>
                  <a:lnTo>
                    <a:pt x="227660" y="863600"/>
                  </a:lnTo>
                  <a:lnTo>
                    <a:pt x="251218" y="825500"/>
                  </a:lnTo>
                  <a:lnTo>
                    <a:pt x="275831" y="787400"/>
                  </a:lnTo>
                  <a:lnTo>
                    <a:pt x="301485" y="749300"/>
                  </a:lnTo>
                  <a:lnTo>
                    <a:pt x="328168" y="723900"/>
                  </a:lnTo>
                  <a:lnTo>
                    <a:pt x="355866" y="685800"/>
                  </a:lnTo>
                  <a:lnTo>
                    <a:pt x="384581" y="647700"/>
                  </a:lnTo>
                  <a:lnTo>
                    <a:pt x="414299" y="609600"/>
                  </a:lnTo>
                  <a:lnTo>
                    <a:pt x="444995" y="584200"/>
                  </a:lnTo>
                  <a:lnTo>
                    <a:pt x="476681" y="546100"/>
                  </a:lnTo>
                  <a:lnTo>
                    <a:pt x="509320" y="520700"/>
                  </a:lnTo>
                  <a:lnTo>
                    <a:pt x="542925" y="482600"/>
                  </a:lnTo>
                  <a:lnTo>
                    <a:pt x="577481" y="457200"/>
                  </a:lnTo>
                  <a:lnTo>
                    <a:pt x="612978" y="419100"/>
                  </a:lnTo>
                  <a:lnTo>
                    <a:pt x="649389" y="393700"/>
                  </a:lnTo>
                  <a:lnTo>
                    <a:pt x="686802" y="355600"/>
                  </a:lnTo>
                  <a:lnTo>
                    <a:pt x="721851" y="343932"/>
                  </a:lnTo>
                  <a:lnTo>
                    <a:pt x="693669" y="381000"/>
                  </a:lnTo>
                  <a:lnTo>
                    <a:pt x="656869" y="406400"/>
                  </a:lnTo>
                  <a:lnTo>
                    <a:pt x="620699" y="431800"/>
                  </a:lnTo>
                  <a:lnTo>
                    <a:pt x="585444" y="457200"/>
                  </a:lnTo>
                  <a:lnTo>
                    <a:pt x="551129" y="495300"/>
                  </a:lnTo>
                  <a:lnTo>
                    <a:pt x="517753" y="520700"/>
                  </a:lnTo>
                  <a:lnTo>
                    <a:pt x="485343" y="558800"/>
                  </a:lnTo>
                  <a:lnTo>
                    <a:pt x="453872" y="584200"/>
                  </a:lnTo>
                  <a:lnTo>
                    <a:pt x="423494" y="622300"/>
                  </a:lnTo>
                  <a:lnTo>
                    <a:pt x="393992" y="660400"/>
                  </a:lnTo>
                  <a:lnTo>
                    <a:pt x="365379" y="685800"/>
                  </a:lnTo>
                  <a:lnTo>
                    <a:pt x="337870" y="723900"/>
                  </a:lnTo>
                  <a:lnTo>
                    <a:pt x="311467" y="762000"/>
                  </a:lnTo>
                  <a:lnTo>
                    <a:pt x="285915" y="800100"/>
                  </a:lnTo>
                  <a:lnTo>
                    <a:pt x="261480" y="838200"/>
                  </a:lnTo>
                  <a:lnTo>
                    <a:pt x="238175" y="876300"/>
                  </a:lnTo>
                  <a:lnTo>
                    <a:pt x="215836" y="914400"/>
                  </a:lnTo>
                  <a:lnTo>
                    <a:pt x="194564" y="952500"/>
                  </a:lnTo>
                  <a:lnTo>
                    <a:pt x="174371" y="990600"/>
                  </a:lnTo>
                  <a:lnTo>
                    <a:pt x="155257" y="1028700"/>
                  </a:lnTo>
                  <a:lnTo>
                    <a:pt x="137248" y="1066800"/>
                  </a:lnTo>
                  <a:lnTo>
                    <a:pt x="120345" y="1104900"/>
                  </a:lnTo>
                  <a:lnTo>
                    <a:pt x="104546" y="1143000"/>
                  </a:lnTo>
                  <a:lnTo>
                    <a:pt x="89890" y="1193800"/>
                  </a:lnTo>
                  <a:lnTo>
                    <a:pt x="76365" y="1231900"/>
                  </a:lnTo>
                  <a:lnTo>
                    <a:pt x="63995" y="1270000"/>
                  </a:lnTo>
                  <a:lnTo>
                    <a:pt x="52768" y="1320800"/>
                  </a:lnTo>
                  <a:lnTo>
                    <a:pt x="42722" y="1358900"/>
                  </a:lnTo>
                  <a:lnTo>
                    <a:pt x="33858" y="1397000"/>
                  </a:lnTo>
                  <a:lnTo>
                    <a:pt x="26174" y="1447800"/>
                  </a:lnTo>
                  <a:lnTo>
                    <a:pt x="19685" y="1485900"/>
                  </a:lnTo>
                  <a:lnTo>
                    <a:pt x="14414" y="1524000"/>
                  </a:lnTo>
                  <a:lnTo>
                    <a:pt x="10363" y="1574800"/>
                  </a:lnTo>
                  <a:lnTo>
                    <a:pt x="7543" y="1612900"/>
                  </a:lnTo>
                  <a:lnTo>
                    <a:pt x="5956" y="1663700"/>
                  </a:lnTo>
                  <a:lnTo>
                    <a:pt x="5638" y="1701800"/>
                  </a:lnTo>
                  <a:lnTo>
                    <a:pt x="6565" y="1752600"/>
                  </a:lnTo>
                  <a:lnTo>
                    <a:pt x="8763" y="1790700"/>
                  </a:lnTo>
                  <a:lnTo>
                    <a:pt x="12255" y="1841500"/>
                  </a:lnTo>
                  <a:lnTo>
                    <a:pt x="17030" y="1879600"/>
                  </a:lnTo>
                  <a:lnTo>
                    <a:pt x="23113" y="1930400"/>
                  </a:lnTo>
                  <a:lnTo>
                    <a:pt x="30505" y="1968500"/>
                  </a:lnTo>
                  <a:lnTo>
                    <a:pt x="39217" y="2019300"/>
                  </a:lnTo>
                  <a:lnTo>
                    <a:pt x="49276" y="2057400"/>
                  </a:lnTo>
                  <a:lnTo>
                    <a:pt x="60667" y="2108200"/>
                  </a:lnTo>
                  <a:lnTo>
                    <a:pt x="73418" y="2146300"/>
                  </a:lnTo>
                  <a:lnTo>
                    <a:pt x="87541" y="2197100"/>
                  </a:lnTo>
                  <a:lnTo>
                    <a:pt x="103035" y="2235200"/>
                  </a:lnTo>
                  <a:lnTo>
                    <a:pt x="119913" y="2273300"/>
                  </a:lnTo>
                  <a:lnTo>
                    <a:pt x="137769" y="2324100"/>
                  </a:lnTo>
                  <a:lnTo>
                    <a:pt x="156730" y="2362200"/>
                  </a:lnTo>
                  <a:lnTo>
                    <a:pt x="176796" y="2400300"/>
                  </a:lnTo>
                  <a:lnTo>
                    <a:pt x="197929" y="2451100"/>
                  </a:lnTo>
                  <a:lnTo>
                    <a:pt x="220116" y="2489200"/>
                  </a:lnTo>
                  <a:lnTo>
                    <a:pt x="243332" y="2527300"/>
                  </a:lnTo>
                  <a:lnTo>
                    <a:pt x="267550" y="2565400"/>
                  </a:lnTo>
                  <a:lnTo>
                    <a:pt x="292760" y="2603500"/>
                  </a:lnTo>
                  <a:lnTo>
                    <a:pt x="318935" y="2641600"/>
                  </a:lnTo>
                  <a:lnTo>
                    <a:pt x="346151" y="2667000"/>
                  </a:lnTo>
                  <a:lnTo>
                    <a:pt x="374205" y="2705100"/>
                  </a:lnTo>
                  <a:lnTo>
                    <a:pt x="403148" y="2743200"/>
                  </a:lnTo>
                  <a:lnTo>
                    <a:pt x="432968" y="2781300"/>
                  </a:lnTo>
                  <a:lnTo>
                    <a:pt x="463664" y="2806700"/>
                  </a:lnTo>
                  <a:lnTo>
                    <a:pt x="495185" y="2844800"/>
                  </a:lnTo>
                  <a:lnTo>
                    <a:pt x="527519" y="2870200"/>
                  </a:lnTo>
                  <a:lnTo>
                    <a:pt x="560654" y="2908300"/>
                  </a:lnTo>
                  <a:lnTo>
                    <a:pt x="594563" y="2933700"/>
                  </a:lnTo>
                  <a:lnTo>
                    <a:pt x="629221" y="2959100"/>
                  </a:lnTo>
                  <a:lnTo>
                    <a:pt x="629094" y="2959100"/>
                  </a:lnTo>
                  <a:lnTo>
                    <a:pt x="664603" y="2984500"/>
                  </a:lnTo>
                  <a:lnTo>
                    <a:pt x="700625" y="2997200"/>
                  </a:lnTo>
                  <a:lnTo>
                    <a:pt x="737501" y="3048000"/>
                  </a:lnTo>
                  <a:lnTo>
                    <a:pt x="774954" y="3073400"/>
                  </a:lnTo>
                  <a:lnTo>
                    <a:pt x="793940" y="3073400"/>
                  </a:lnTo>
                  <a:lnTo>
                    <a:pt x="851202" y="3098673"/>
                  </a:lnTo>
                  <a:lnTo>
                    <a:pt x="851487" y="3098673"/>
                  </a:lnTo>
                  <a:lnTo>
                    <a:pt x="858040" y="3111500"/>
                  </a:lnTo>
                  <a:lnTo>
                    <a:pt x="867505" y="3111500"/>
                  </a:lnTo>
                  <a:lnTo>
                    <a:pt x="930998" y="3162300"/>
                  </a:lnTo>
                  <a:lnTo>
                    <a:pt x="1012337" y="3187700"/>
                  </a:lnTo>
                  <a:lnTo>
                    <a:pt x="1012201" y="3187700"/>
                  </a:lnTo>
                  <a:lnTo>
                    <a:pt x="1053536" y="3200341"/>
                  </a:lnTo>
                  <a:lnTo>
                    <a:pt x="1095754" y="3225732"/>
                  </a:lnTo>
                  <a:lnTo>
                    <a:pt x="1095352" y="3225732"/>
                  </a:lnTo>
                  <a:lnTo>
                    <a:pt x="1181213" y="3251200"/>
                  </a:lnTo>
                  <a:lnTo>
                    <a:pt x="1225099" y="3276809"/>
                  </a:lnTo>
                  <a:close/>
                </a:path>
                <a:path w="4119879" h="3390900">
                  <a:moveTo>
                    <a:pt x="4108590" y="419544"/>
                  </a:moveTo>
                  <a:lnTo>
                    <a:pt x="4108195" y="419544"/>
                  </a:lnTo>
                  <a:lnTo>
                    <a:pt x="4108600" y="419100"/>
                  </a:lnTo>
                  <a:lnTo>
                    <a:pt x="4109008" y="419100"/>
                  </a:lnTo>
                  <a:lnTo>
                    <a:pt x="4108590" y="419544"/>
                  </a:lnTo>
                  <a:close/>
                </a:path>
                <a:path w="4119879" h="3390900">
                  <a:moveTo>
                    <a:pt x="4109426" y="419544"/>
                  </a:moveTo>
                  <a:lnTo>
                    <a:pt x="4109205" y="419544"/>
                  </a:lnTo>
                  <a:lnTo>
                    <a:pt x="4109008" y="419100"/>
                  </a:lnTo>
                  <a:lnTo>
                    <a:pt x="4109238" y="419100"/>
                  </a:lnTo>
                  <a:lnTo>
                    <a:pt x="4109426" y="419544"/>
                  </a:lnTo>
                  <a:close/>
                </a:path>
                <a:path w="4119879" h="3390900">
                  <a:moveTo>
                    <a:pt x="3298532" y="546100"/>
                  </a:moveTo>
                  <a:lnTo>
                    <a:pt x="3211283" y="546100"/>
                  </a:lnTo>
                  <a:lnTo>
                    <a:pt x="3210469" y="533400"/>
                  </a:lnTo>
                  <a:lnTo>
                    <a:pt x="4112933" y="419100"/>
                  </a:lnTo>
                  <a:lnTo>
                    <a:pt x="4119733" y="419100"/>
                  </a:lnTo>
                  <a:lnTo>
                    <a:pt x="4119737" y="419544"/>
                  </a:lnTo>
                  <a:lnTo>
                    <a:pt x="4108195" y="419544"/>
                  </a:lnTo>
                  <a:lnTo>
                    <a:pt x="4097033" y="431800"/>
                  </a:lnTo>
                  <a:lnTo>
                    <a:pt x="3298532" y="546100"/>
                  </a:lnTo>
                  <a:close/>
                </a:path>
                <a:path w="4119879" h="3390900">
                  <a:moveTo>
                    <a:pt x="3577031" y="1104900"/>
                  </a:moveTo>
                  <a:lnTo>
                    <a:pt x="3567480" y="1104900"/>
                  </a:lnTo>
                  <a:lnTo>
                    <a:pt x="4097033" y="431800"/>
                  </a:lnTo>
                  <a:lnTo>
                    <a:pt x="4108590" y="419544"/>
                  </a:lnTo>
                  <a:lnTo>
                    <a:pt x="4109205" y="419544"/>
                  </a:lnTo>
                  <a:lnTo>
                    <a:pt x="4114634" y="431800"/>
                  </a:lnTo>
                  <a:lnTo>
                    <a:pt x="4118559" y="431800"/>
                  </a:lnTo>
                  <a:lnTo>
                    <a:pt x="3577031" y="1104900"/>
                  </a:lnTo>
                  <a:close/>
                </a:path>
                <a:path w="4119879" h="3390900">
                  <a:moveTo>
                    <a:pt x="4119867" y="431800"/>
                  </a:moveTo>
                  <a:lnTo>
                    <a:pt x="4114634" y="431800"/>
                  </a:lnTo>
                  <a:lnTo>
                    <a:pt x="4109426" y="419544"/>
                  </a:lnTo>
                  <a:lnTo>
                    <a:pt x="4119737" y="419544"/>
                  </a:lnTo>
                  <a:lnTo>
                    <a:pt x="4119867" y="431800"/>
                  </a:lnTo>
                  <a:close/>
                </a:path>
                <a:path w="4119879" h="3390900">
                  <a:moveTo>
                    <a:pt x="3211283" y="546100"/>
                  </a:moveTo>
                  <a:lnTo>
                    <a:pt x="3206153" y="546100"/>
                  </a:lnTo>
                  <a:lnTo>
                    <a:pt x="3210469" y="533400"/>
                  </a:lnTo>
                  <a:lnTo>
                    <a:pt x="3211283" y="546100"/>
                  </a:lnTo>
                  <a:close/>
                </a:path>
                <a:path w="4119879" h="3390900">
                  <a:moveTo>
                    <a:pt x="3634359" y="2120900"/>
                  </a:moveTo>
                  <a:lnTo>
                    <a:pt x="3622573" y="2120900"/>
                  </a:lnTo>
                  <a:lnTo>
                    <a:pt x="3633787" y="2070100"/>
                  </a:lnTo>
                  <a:lnTo>
                    <a:pt x="3643845" y="2032000"/>
                  </a:lnTo>
                  <a:lnTo>
                    <a:pt x="3652710" y="1981200"/>
                  </a:lnTo>
                  <a:lnTo>
                    <a:pt x="3660394" y="1943100"/>
                  </a:lnTo>
                  <a:lnTo>
                    <a:pt x="3666871" y="1905000"/>
                  </a:lnTo>
                  <a:lnTo>
                    <a:pt x="3672154" y="1854200"/>
                  </a:lnTo>
                  <a:lnTo>
                    <a:pt x="3676205" y="1816100"/>
                  </a:lnTo>
                  <a:lnTo>
                    <a:pt x="3679024" y="1765300"/>
                  </a:lnTo>
                  <a:lnTo>
                    <a:pt x="3680599" y="1727200"/>
                  </a:lnTo>
                  <a:lnTo>
                    <a:pt x="3680819" y="1701800"/>
                  </a:lnTo>
                  <a:lnTo>
                    <a:pt x="3680929" y="1689100"/>
                  </a:lnTo>
                  <a:lnTo>
                    <a:pt x="3680002" y="1638300"/>
                  </a:lnTo>
                  <a:lnTo>
                    <a:pt x="3677792" y="1600200"/>
                  </a:lnTo>
                  <a:lnTo>
                    <a:pt x="3674313" y="1549400"/>
                  </a:lnTo>
                  <a:lnTo>
                    <a:pt x="3669538" y="1511300"/>
                  </a:lnTo>
                  <a:lnTo>
                    <a:pt x="3663454" y="1460500"/>
                  </a:lnTo>
                  <a:lnTo>
                    <a:pt x="3656050" y="1422400"/>
                  </a:lnTo>
                  <a:lnTo>
                    <a:pt x="3647338" y="1371600"/>
                  </a:lnTo>
                  <a:lnTo>
                    <a:pt x="3637279" y="1333500"/>
                  </a:lnTo>
                  <a:lnTo>
                    <a:pt x="3625888" y="1282700"/>
                  </a:lnTo>
                  <a:lnTo>
                    <a:pt x="3613124" y="1244600"/>
                  </a:lnTo>
                  <a:lnTo>
                    <a:pt x="3599014" y="1193800"/>
                  </a:lnTo>
                  <a:lnTo>
                    <a:pt x="3583520" y="1155700"/>
                  </a:lnTo>
                  <a:lnTo>
                    <a:pt x="3566566" y="1104900"/>
                  </a:lnTo>
                  <a:lnTo>
                    <a:pt x="3577945" y="1104900"/>
                  </a:lnTo>
                  <a:lnTo>
                    <a:pt x="3594887" y="1143000"/>
                  </a:lnTo>
                  <a:lnTo>
                    <a:pt x="3610508" y="1193800"/>
                  </a:lnTo>
                  <a:lnTo>
                    <a:pt x="3624745" y="1231900"/>
                  </a:lnTo>
                  <a:lnTo>
                    <a:pt x="3637597" y="1282700"/>
                  </a:lnTo>
                  <a:lnTo>
                    <a:pt x="3649091" y="1320800"/>
                  </a:lnTo>
                  <a:lnTo>
                    <a:pt x="3659225" y="1371600"/>
                  </a:lnTo>
                  <a:lnTo>
                    <a:pt x="3668014" y="1409700"/>
                  </a:lnTo>
                  <a:lnTo>
                    <a:pt x="3675481" y="1460500"/>
                  </a:lnTo>
                  <a:lnTo>
                    <a:pt x="3681615" y="1498600"/>
                  </a:lnTo>
                  <a:lnTo>
                    <a:pt x="3686429" y="1549400"/>
                  </a:lnTo>
                  <a:lnTo>
                    <a:pt x="3689946" y="1587500"/>
                  </a:lnTo>
                  <a:lnTo>
                    <a:pt x="3692182" y="1638300"/>
                  </a:lnTo>
                  <a:lnTo>
                    <a:pt x="3693121" y="1689100"/>
                  </a:lnTo>
                  <a:lnTo>
                    <a:pt x="3692791" y="1727200"/>
                  </a:lnTo>
                  <a:lnTo>
                    <a:pt x="3691204" y="1765300"/>
                  </a:lnTo>
                  <a:lnTo>
                    <a:pt x="3688372" y="1816100"/>
                  </a:lnTo>
                  <a:lnTo>
                    <a:pt x="3684295" y="1854200"/>
                  </a:lnTo>
                  <a:lnTo>
                    <a:pt x="3678961" y="1905000"/>
                  </a:lnTo>
                  <a:lnTo>
                    <a:pt x="3672446" y="1943100"/>
                  </a:lnTo>
                  <a:lnTo>
                    <a:pt x="3664712" y="1993900"/>
                  </a:lnTo>
                  <a:lnTo>
                    <a:pt x="3655783" y="2032000"/>
                  </a:lnTo>
                  <a:lnTo>
                    <a:pt x="3645662" y="2070100"/>
                  </a:lnTo>
                  <a:lnTo>
                    <a:pt x="3634359" y="2120900"/>
                  </a:lnTo>
                  <a:close/>
                </a:path>
                <a:path w="4119879" h="3390900">
                  <a:moveTo>
                    <a:pt x="3577590" y="2286000"/>
                  </a:moveTo>
                  <a:lnTo>
                    <a:pt x="3566223" y="2286000"/>
                  </a:lnTo>
                  <a:lnTo>
                    <a:pt x="3582009" y="2235200"/>
                  </a:lnTo>
                  <a:lnTo>
                    <a:pt x="3596678" y="2197100"/>
                  </a:lnTo>
                  <a:lnTo>
                    <a:pt x="3610203" y="2159000"/>
                  </a:lnTo>
                  <a:lnTo>
                    <a:pt x="3622624" y="2108200"/>
                  </a:lnTo>
                  <a:lnTo>
                    <a:pt x="3622573" y="2120900"/>
                  </a:lnTo>
                  <a:lnTo>
                    <a:pt x="3634359" y="2120900"/>
                  </a:lnTo>
                  <a:lnTo>
                    <a:pt x="3621887" y="2159000"/>
                  </a:lnTo>
                  <a:lnTo>
                    <a:pt x="3608260" y="2197100"/>
                  </a:lnTo>
                  <a:lnTo>
                    <a:pt x="3593490" y="2247900"/>
                  </a:lnTo>
                  <a:lnTo>
                    <a:pt x="3577590" y="2286000"/>
                  </a:lnTo>
                  <a:close/>
                </a:path>
                <a:path w="4119879" h="3390900">
                  <a:moveTo>
                    <a:pt x="2199322" y="3365500"/>
                  </a:moveTo>
                  <a:lnTo>
                    <a:pt x="2102040" y="3365500"/>
                  </a:lnTo>
                  <a:lnTo>
                    <a:pt x="2149678" y="3352800"/>
                  </a:lnTo>
                  <a:lnTo>
                    <a:pt x="2196998" y="3352800"/>
                  </a:lnTo>
                  <a:lnTo>
                    <a:pt x="2244559" y="3340100"/>
                  </a:lnTo>
                  <a:lnTo>
                    <a:pt x="2244420" y="3340100"/>
                  </a:lnTo>
                  <a:lnTo>
                    <a:pt x="2291930" y="3327400"/>
                  </a:lnTo>
                  <a:lnTo>
                    <a:pt x="2291778" y="3327400"/>
                  </a:lnTo>
                  <a:lnTo>
                    <a:pt x="2339200" y="3314700"/>
                  </a:lnTo>
                  <a:lnTo>
                    <a:pt x="2339060" y="3314700"/>
                  </a:lnTo>
                  <a:lnTo>
                    <a:pt x="2385776" y="3302162"/>
                  </a:lnTo>
                  <a:lnTo>
                    <a:pt x="2526976" y="3251488"/>
                  </a:lnTo>
                  <a:lnTo>
                    <a:pt x="2527697" y="3251200"/>
                  </a:lnTo>
                  <a:lnTo>
                    <a:pt x="2569225" y="3228476"/>
                  </a:lnTo>
                  <a:lnTo>
                    <a:pt x="2574362" y="3225732"/>
                  </a:lnTo>
                  <a:lnTo>
                    <a:pt x="2619795" y="3213100"/>
                  </a:lnTo>
                  <a:lnTo>
                    <a:pt x="2619544" y="3213100"/>
                  </a:lnTo>
                  <a:lnTo>
                    <a:pt x="2664541" y="3187700"/>
                  </a:lnTo>
                  <a:lnTo>
                    <a:pt x="2751556" y="3162300"/>
                  </a:lnTo>
                  <a:lnTo>
                    <a:pt x="2785727" y="3136900"/>
                  </a:lnTo>
                  <a:lnTo>
                    <a:pt x="2827394" y="3111500"/>
                  </a:lnTo>
                  <a:lnTo>
                    <a:pt x="2875991" y="3086100"/>
                  </a:lnTo>
                  <a:lnTo>
                    <a:pt x="2909004" y="3060700"/>
                  </a:lnTo>
                  <a:lnTo>
                    <a:pt x="2954616" y="3035300"/>
                  </a:lnTo>
                  <a:lnTo>
                    <a:pt x="2986475" y="3009900"/>
                  </a:lnTo>
                  <a:lnTo>
                    <a:pt x="3029673" y="2984500"/>
                  </a:lnTo>
                  <a:lnTo>
                    <a:pt x="3065843" y="2959100"/>
                  </a:lnTo>
                  <a:lnTo>
                    <a:pt x="3101053" y="2908300"/>
                  </a:lnTo>
                  <a:lnTo>
                    <a:pt x="3135414" y="2895600"/>
                  </a:lnTo>
                  <a:lnTo>
                    <a:pt x="3168789" y="2857500"/>
                  </a:lnTo>
                  <a:lnTo>
                    <a:pt x="3201212" y="2832100"/>
                  </a:lnTo>
                  <a:lnTo>
                    <a:pt x="3232670" y="2794000"/>
                  </a:lnTo>
                  <a:lnTo>
                    <a:pt x="3263163" y="2768600"/>
                  </a:lnTo>
                  <a:lnTo>
                    <a:pt x="3292665" y="2730500"/>
                  </a:lnTo>
                  <a:lnTo>
                    <a:pt x="3321177" y="2692400"/>
                  </a:lnTo>
                  <a:lnTo>
                    <a:pt x="3348685" y="2667000"/>
                  </a:lnTo>
                  <a:lnTo>
                    <a:pt x="3375075" y="2628900"/>
                  </a:lnTo>
                  <a:lnTo>
                    <a:pt x="3400640" y="2590800"/>
                  </a:lnTo>
                  <a:lnTo>
                    <a:pt x="3424986" y="2552700"/>
                  </a:lnTo>
                  <a:lnTo>
                    <a:pt x="3448380" y="2514600"/>
                  </a:lnTo>
                  <a:lnTo>
                    <a:pt x="3470719" y="2476500"/>
                  </a:lnTo>
                  <a:lnTo>
                    <a:pt x="3491991" y="2438400"/>
                  </a:lnTo>
                  <a:lnTo>
                    <a:pt x="3512197" y="2400300"/>
                  </a:lnTo>
                  <a:lnTo>
                    <a:pt x="3531298" y="2362200"/>
                  </a:lnTo>
                  <a:lnTo>
                    <a:pt x="3549319" y="2324100"/>
                  </a:lnTo>
                  <a:lnTo>
                    <a:pt x="3566287" y="2273300"/>
                  </a:lnTo>
                  <a:lnTo>
                    <a:pt x="3566223" y="2286000"/>
                  </a:lnTo>
                  <a:lnTo>
                    <a:pt x="3577590" y="2286000"/>
                  </a:lnTo>
                  <a:lnTo>
                    <a:pt x="3560559" y="2324100"/>
                  </a:lnTo>
                  <a:lnTo>
                    <a:pt x="3542411" y="2362200"/>
                  </a:lnTo>
                  <a:lnTo>
                    <a:pt x="3523170" y="2400300"/>
                  </a:lnTo>
                  <a:lnTo>
                    <a:pt x="3502825" y="2438400"/>
                  </a:lnTo>
                  <a:lnTo>
                    <a:pt x="3481400" y="2476500"/>
                  </a:lnTo>
                  <a:lnTo>
                    <a:pt x="3458895" y="2527300"/>
                  </a:lnTo>
                  <a:lnTo>
                    <a:pt x="3435337" y="2552700"/>
                  </a:lnTo>
                  <a:lnTo>
                    <a:pt x="3410724" y="2590800"/>
                  </a:lnTo>
                  <a:lnTo>
                    <a:pt x="3385070" y="2628900"/>
                  </a:lnTo>
                  <a:lnTo>
                    <a:pt x="3358388" y="2667000"/>
                  </a:lnTo>
                  <a:lnTo>
                    <a:pt x="3330676" y="2705100"/>
                  </a:lnTo>
                  <a:lnTo>
                    <a:pt x="3301961" y="2743200"/>
                  </a:lnTo>
                  <a:lnTo>
                    <a:pt x="3272256" y="2768600"/>
                  </a:lnTo>
                  <a:lnTo>
                    <a:pt x="3241548" y="2806700"/>
                  </a:lnTo>
                  <a:lnTo>
                    <a:pt x="3209874" y="2844800"/>
                  </a:lnTo>
                  <a:lnTo>
                    <a:pt x="3177222" y="2870200"/>
                  </a:lnTo>
                  <a:lnTo>
                    <a:pt x="3143618" y="2908300"/>
                  </a:lnTo>
                  <a:lnTo>
                    <a:pt x="3109061" y="2933700"/>
                  </a:lnTo>
                  <a:lnTo>
                    <a:pt x="3073577" y="2959100"/>
                  </a:lnTo>
                  <a:lnTo>
                    <a:pt x="3037154" y="2997200"/>
                  </a:lnTo>
                  <a:lnTo>
                    <a:pt x="2999828" y="3022600"/>
                  </a:lnTo>
                  <a:lnTo>
                    <a:pt x="2961589" y="3048000"/>
                  </a:lnTo>
                  <a:lnTo>
                    <a:pt x="2922460" y="3073400"/>
                  </a:lnTo>
                  <a:lnTo>
                    <a:pt x="2882641" y="3098673"/>
                  </a:lnTo>
                  <a:lnTo>
                    <a:pt x="2841548" y="3124200"/>
                  </a:lnTo>
                  <a:lnTo>
                    <a:pt x="2799803" y="3149600"/>
                  </a:lnTo>
                  <a:lnTo>
                    <a:pt x="2757308" y="3174932"/>
                  </a:lnTo>
                  <a:lnTo>
                    <a:pt x="2714075" y="3174932"/>
                  </a:lnTo>
                  <a:lnTo>
                    <a:pt x="2619806" y="3228476"/>
                  </a:lnTo>
                  <a:lnTo>
                    <a:pt x="2578455" y="3251200"/>
                  </a:lnTo>
                  <a:lnTo>
                    <a:pt x="2531809" y="3263900"/>
                  </a:lnTo>
                  <a:lnTo>
                    <a:pt x="2199322" y="3365500"/>
                  </a:lnTo>
                  <a:close/>
                </a:path>
                <a:path w="4119879" h="3390900">
                  <a:moveTo>
                    <a:pt x="634394" y="2962891"/>
                  </a:moveTo>
                  <a:lnTo>
                    <a:pt x="629094" y="2959100"/>
                  </a:lnTo>
                  <a:lnTo>
                    <a:pt x="629221" y="2959100"/>
                  </a:lnTo>
                  <a:lnTo>
                    <a:pt x="634394" y="2962891"/>
                  </a:lnTo>
                  <a:close/>
                </a:path>
                <a:path w="4119879" h="3390900">
                  <a:moveTo>
                    <a:pt x="793940" y="3073400"/>
                  </a:moveTo>
                  <a:lnTo>
                    <a:pt x="774954" y="3073400"/>
                  </a:lnTo>
                  <a:lnTo>
                    <a:pt x="774870" y="3060700"/>
                  </a:lnTo>
                  <a:lnTo>
                    <a:pt x="774826" y="3048000"/>
                  </a:lnTo>
                  <a:lnTo>
                    <a:pt x="793940" y="3073400"/>
                  </a:lnTo>
                  <a:close/>
                </a:path>
                <a:path w="4119879" h="3390900">
                  <a:moveTo>
                    <a:pt x="858040" y="3111500"/>
                  </a:moveTo>
                  <a:lnTo>
                    <a:pt x="851487" y="3098673"/>
                  </a:lnTo>
                  <a:lnTo>
                    <a:pt x="851617" y="3098673"/>
                  </a:lnTo>
                  <a:lnTo>
                    <a:pt x="858040" y="3111500"/>
                  </a:lnTo>
                  <a:close/>
                </a:path>
                <a:path w="4119879" h="3390900">
                  <a:moveTo>
                    <a:pt x="867505" y="3111500"/>
                  </a:moveTo>
                  <a:lnTo>
                    <a:pt x="858040" y="3111500"/>
                  </a:lnTo>
                  <a:lnTo>
                    <a:pt x="851617" y="3098673"/>
                  </a:lnTo>
                  <a:lnTo>
                    <a:pt x="851474" y="3098673"/>
                  </a:lnTo>
                  <a:lnTo>
                    <a:pt x="867505" y="3111500"/>
                  </a:lnTo>
                  <a:close/>
                </a:path>
                <a:path w="4119879" h="3390900">
                  <a:moveTo>
                    <a:pt x="2695810" y="3178687"/>
                  </a:moveTo>
                  <a:lnTo>
                    <a:pt x="2708582" y="3174932"/>
                  </a:lnTo>
                  <a:lnTo>
                    <a:pt x="2708830" y="3174932"/>
                  </a:lnTo>
                  <a:lnTo>
                    <a:pt x="2695810" y="3178687"/>
                  </a:lnTo>
                  <a:close/>
                </a:path>
                <a:path w="4119879" h="3390900">
                  <a:moveTo>
                    <a:pt x="1020859" y="3190347"/>
                  </a:moveTo>
                  <a:lnTo>
                    <a:pt x="1012201" y="3187700"/>
                  </a:lnTo>
                  <a:lnTo>
                    <a:pt x="1012337" y="3187700"/>
                  </a:lnTo>
                  <a:lnTo>
                    <a:pt x="1020859" y="3190347"/>
                  </a:lnTo>
                  <a:close/>
                </a:path>
                <a:path w="4119879" h="3390900">
                  <a:moveTo>
                    <a:pt x="2619806" y="3228476"/>
                  </a:moveTo>
                  <a:lnTo>
                    <a:pt x="2624638" y="3225732"/>
                  </a:lnTo>
                  <a:lnTo>
                    <a:pt x="2624801" y="3225732"/>
                  </a:lnTo>
                  <a:lnTo>
                    <a:pt x="2619806" y="3228476"/>
                  </a:lnTo>
                  <a:close/>
                </a:path>
                <a:path w="4119879" h="3390900">
                  <a:moveTo>
                    <a:pt x="1357287" y="3327400"/>
                  </a:moveTo>
                  <a:lnTo>
                    <a:pt x="1309497" y="3327400"/>
                  </a:lnTo>
                  <a:lnTo>
                    <a:pt x="1265047" y="3314700"/>
                  </a:lnTo>
                  <a:lnTo>
                    <a:pt x="1220774" y="3276518"/>
                  </a:lnTo>
                  <a:lnTo>
                    <a:pt x="1224338" y="3276518"/>
                  </a:lnTo>
                  <a:lnTo>
                    <a:pt x="1357287" y="3327400"/>
                  </a:lnTo>
                  <a:close/>
                </a:path>
                <a:path w="4119879" h="3390900">
                  <a:moveTo>
                    <a:pt x="1584718" y="3365500"/>
                  </a:moveTo>
                  <a:lnTo>
                    <a:pt x="1490726" y="3365500"/>
                  </a:lnTo>
                  <a:lnTo>
                    <a:pt x="1354302" y="3327400"/>
                  </a:lnTo>
                  <a:lnTo>
                    <a:pt x="1402029" y="3327400"/>
                  </a:lnTo>
                  <a:lnTo>
                    <a:pt x="1492885" y="3352800"/>
                  </a:lnTo>
                  <a:lnTo>
                    <a:pt x="1538528" y="3352800"/>
                  </a:lnTo>
                  <a:lnTo>
                    <a:pt x="1584718" y="3365500"/>
                  </a:lnTo>
                  <a:close/>
                </a:path>
                <a:path w="4119879" h="3390900">
                  <a:moveTo>
                    <a:pt x="1677492" y="3378200"/>
                  </a:moveTo>
                  <a:lnTo>
                    <a:pt x="1583131" y="3378200"/>
                  </a:lnTo>
                  <a:lnTo>
                    <a:pt x="1536801" y="3365500"/>
                  </a:lnTo>
                  <a:lnTo>
                    <a:pt x="1630857" y="3365500"/>
                  </a:lnTo>
                  <a:lnTo>
                    <a:pt x="1677492" y="3378200"/>
                  </a:lnTo>
                  <a:close/>
                </a:path>
                <a:path w="4119879" h="3390900">
                  <a:moveTo>
                    <a:pt x="2103780" y="3378200"/>
                  </a:moveTo>
                  <a:lnTo>
                    <a:pt x="2007108" y="3378200"/>
                  </a:lnTo>
                  <a:lnTo>
                    <a:pt x="2054707" y="3365500"/>
                  </a:lnTo>
                  <a:lnTo>
                    <a:pt x="2151557" y="3365500"/>
                  </a:lnTo>
                  <a:lnTo>
                    <a:pt x="2103780" y="3378200"/>
                  </a:lnTo>
                  <a:close/>
                </a:path>
                <a:path w="4119879" h="3390900">
                  <a:moveTo>
                    <a:pt x="2008263" y="3390900"/>
                  </a:moveTo>
                  <a:lnTo>
                    <a:pt x="1676476" y="3390900"/>
                  </a:lnTo>
                  <a:lnTo>
                    <a:pt x="1629689" y="3378200"/>
                  </a:lnTo>
                  <a:lnTo>
                    <a:pt x="2056015" y="3378200"/>
                  </a:lnTo>
                  <a:lnTo>
                    <a:pt x="2008263" y="339090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18845" y="2165476"/>
            <a:ext cx="20497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Admin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LPA</a:t>
            </a:r>
            <a:r>
              <a:rPr sz="2000" b="1" spc="-20" dirty="0">
                <a:latin typeface="Arial"/>
                <a:cs typeface="Arial"/>
              </a:rPr>
              <a:t>: </a:t>
            </a:r>
            <a:r>
              <a:rPr sz="2000" b="1" dirty="0">
                <a:latin typeface="Arial"/>
                <a:cs typeface="Arial"/>
              </a:rPr>
              <a:t>meminta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Klinik mengupload dokumen implementasi </a:t>
            </a:r>
            <a:r>
              <a:rPr sz="2000" b="1" dirty="0">
                <a:latin typeface="Arial"/>
                <a:cs typeface="Arial"/>
              </a:rPr>
              <a:t>melalui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link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yang </a:t>
            </a:r>
            <a:r>
              <a:rPr sz="2000" b="1" dirty="0">
                <a:latin typeface="Arial"/>
                <a:cs typeface="Arial"/>
              </a:rPr>
              <a:t>diberikan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pada </a:t>
            </a:r>
            <a:r>
              <a:rPr sz="2000" b="1" spc="-10" dirty="0">
                <a:latin typeface="Arial"/>
                <a:cs typeface="Arial"/>
              </a:rPr>
              <a:t>SINAF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997"/>
            <a:ext cx="11967210" cy="681990"/>
          </a:xfrm>
          <a:custGeom>
            <a:avLst/>
            <a:gdLst/>
            <a:ahLst/>
            <a:cxnLst/>
            <a:rect l="l" t="t" r="r" b="b"/>
            <a:pathLst>
              <a:path w="11967210" h="681990">
                <a:moveTo>
                  <a:pt x="11954002" y="12699"/>
                </a:moveTo>
                <a:lnTo>
                  <a:pt x="0" y="12699"/>
                </a:lnTo>
                <a:lnTo>
                  <a:pt x="0" y="0"/>
                </a:lnTo>
                <a:lnTo>
                  <a:pt x="11960352" y="0"/>
                </a:lnTo>
                <a:lnTo>
                  <a:pt x="11962307" y="304"/>
                </a:lnTo>
                <a:lnTo>
                  <a:pt x="11964085" y="1206"/>
                </a:lnTo>
                <a:lnTo>
                  <a:pt x="11965482" y="2616"/>
                </a:lnTo>
                <a:lnTo>
                  <a:pt x="11966384" y="4381"/>
                </a:lnTo>
                <a:lnTo>
                  <a:pt x="11966702" y="6349"/>
                </a:lnTo>
                <a:lnTo>
                  <a:pt x="11954002" y="6349"/>
                </a:lnTo>
                <a:lnTo>
                  <a:pt x="11954002" y="12699"/>
                </a:lnTo>
                <a:close/>
              </a:path>
              <a:path w="11967210" h="681990">
                <a:moveTo>
                  <a:pt x="11954002" y="675385"/>
                </a:moveTo>
                <a:lnTo>
                  <a:pt x="11954002" y="6349"/>
                </a:lnTo>
                <a:lnTo>
                  <a:pt x="11960352" y="12699"/>
                </a:lnTo>
                <a:lnTo>
                  <a:pt x="11966702" y="12699"/>
                </a:lnTo>
                <a:lnTo>
                  <a:pt x="11966702" y="669035"/>
                </a:lnTo>
                <a:lnTo>
                  <a:pt x="11960352" y="669035"/>
                </a:lnTo>
                <a:lnTo>
                  <a:pt x="11954002" y="675385"/>
                </a:lnTo>
                <a:close/>
              </a:path>
              <a:path w="11967210" h="681990">
                <a:moveTo>
                  <a:pt x="11966702" y="12699"/>
                </a:moveTo>
                <a:lnTo>
                  <a:pt x="11960352" y="12699"/>
                </a:lnTo>
                <a:lnTo>
                  <a:pt x="11954002" y="6349"/>
                </a:lnTo>
                <a:lnTo>
                  <a:pt x="11966702" y="6349"/>
                </a:lnTo>
                <a:lnTo>
                  <a:pt x="11966702" y="12699"/>
                </a:lnTo>
                <a:close/>
              </a:path>
              <a:path w="11967210" h="681990">
                <a:moveTo>
                  <a:pt x="11960352" y="681735"/>
                </a:moveTo>
                <a:lnTo>
                  <a:pt x="0" y="681735"/>
                </a:lnTo>
                <a:lnTo>
                  <a:pt x="0" y="669035"/>
                </a:lnTo>
                <a:lnTo>
                  <a:pt x="11954002" y="669035"/>
                </a:lnTo>
                <a:lnTo>
                  <a:pt x="11954002" y="675385"/>
                </a:lnTo>
                <a:lnTo>
                  <a:pt x="11966702" y="675385"/>
                </a:lnTo>
                <a:lnTo>
                  <a:pt x="11966384" y="677341"/>
                </a:lnTo>
                <a:lnTo>
                  <a:pt x="11965482" y="679119"/>
                </a:lnTo>
                <a:lnTo>
                  <a:pt x="11964085" y="680516"/>
                </a:lnTo>
                <a:lnTo>
                  <a:pt x="11962307" y="681418"/>
                </a:lnTo>
                <a:lnTo>
                  <a:pt x="11960352" y="681735"/>
                </a:lnTo>
                <a:close/>
              </a:path>
              <a:path w="11967210" h="681990">
                <a:moveTo>
                  <a:pt x="11966702" y="675385"/>
                </a:moveTo>
                <a:lnTo>
                  <a:pt x="11954002" y="675385"/>
                </a:lnTo>
                <a:lnTo>
                  <a:pt x="11960352" y="669035"/>
                </a:lnTo>
                <a:lnTo>
                  <a:pt x="11966702" y="669035"/>
                </a:lnTo>
                <a:lnTo>
                  <a:pt x="11966702" y="675385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353" y="212420"/>
            <a:ext cx="112058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rgbClr val="007C78"/>
                </a:solidFill>
              </a:rPr>
              <a:t>PERSYARATAN</a:t>
            </a:r>
            <a:r>
              <a:rPr spc="-135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PENGAJUAN</a:t>
            </a:r>
            <a:r>
              <a:rPr spc="-140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PENGUSULAN</a:t>
            </a:r>
            <a:r>
              <a:rPr spc="-90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SURVEI</a:t>
            </a:r>
            <a:r>
              <a:rPr spc="-185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AKREDITASI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1967" y="1715770"/>
          <a:ext cx="11363324" cy="439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RINCIAN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PERSYARATAN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11023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PUSKESMAS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KLINIK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Memiliki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perizinan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berusaha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Sudah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teregistras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Kementerian Kesehatan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Pengisian</a:t>
                      </a:r>
                      <a:r>
                        <a:rPr sz="18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ASPAK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Perdana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100%,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Validasi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161925">
                        <a:lnSpc>
                          <a:spcPct val="100000"/>
                        </a:lnSpc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Reakreditasi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pemenuhan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SPA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minimal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60%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Validasi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Pelaporan</a:t>
                      </a:r>
                      <a:r>
                        <a:rPr sz="18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INM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bulan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terakhir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Perdana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bulan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22415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terakhir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Reakreditasi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bulan</a:t>
                      </a:r>
                      <a:r>
                        <a:rPr sz="1800" b="1" spc="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terakhir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Pelaporan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IKP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bulan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terakhir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19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Cukup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surat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pernyataan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707136"/>
            <a:ext cx="4334510" cy="573405"/>
          </a:xfrm>
          <a:custGeom>
            <a:avLst/>
            <a:gdLst/>
            <a:ahLst/>
            <a:cxnLst/>
            <a:rect l="l" t="t" r="r" b="b"/>
            <a:pathLst>
              <a:path w="4334510" h="573405">
                <a:moveTo>
                  <a:pt x="4334256" y="573023"/>
                </a:moveTo>
                <a:lnTo>
                  <a:pt x="0" y="573023"/>
                </a:lnTo>
                <a:lnTo>
                  <a:pt x="0" y="0"/>
                </a:lnTo>
                <a:lnTo>
                  <a:pt x="4334256" y="0"/>
                </a:lnTo>
                <a:lnTo>
                  <a:pt x="4334256" y="573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616" y="680973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8830" y="1440180"/>
          <a:ext cx="10855959" cy="507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RINCIAN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PERSYARATAN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10617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PUSKESMAS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KLINIK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Memiliki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STR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masih</a:t>
                      </a:r>
                      <a:r>
                        <a:rPr sz="18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berlaku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7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medis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kesehatan (SISDMK)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43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medis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kesehatan (SISDMK)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7.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Memiliki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SIP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masih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berlaku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80%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medis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(SISDMK)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434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medis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kesehatan (SISDMK)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5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Pimpinan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Fasyankes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49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Kepala</a:t>
                      </a:r>
                      <a:r>
                        <a:rPr sz="18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Puskesmas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minimal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S1</a:t>
                      </a:r>
                      <a:r>
                        <a:rPr sz="18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kesehatan,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kecuali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daerah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T/ST</a:t>
                      </a:r>
                      <a:r>
                        <a:rPr sz="18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minimal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D3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kesehatan,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surat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pengusulan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mengikuti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pelatihan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manajemen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Puskesmas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Dinkes Kab/Kota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0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PJ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Teknis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Klinik seorang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medis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9.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Keberadaan</a:t>
                      </a:r>
                      <a:r>
                        <a:rPr sz="18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dokter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1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Reakreditasi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harus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memiliki dokter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616" y="163820"/>
            <a:ext cx="11233785" cy="908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80"/>
              </a:spcBef>
            </a:pPr>
            <a:r>
              <a:rPr spc="-60" dirty="0">
                <a:solidFill>
                  <a:srgbClr val="007C78"/>
                </a:solidFill>
              </a:rPr>
              <a:t>PERSYARATAN</a:t>
            </a:r>
            <a:r>
              <a:rPr spc="-135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PENGAJUAN</a:t>
            </a:r>
            <a:r>
              <a:rPr spc="-140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PENGUSULAN</a:t>
            </a:r>
            <a:r>
              <a:rPr spc="-85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SURVEI</a:t>
            </a:r>
            <a:r>
              <a:rPr spc="-185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AKREDITASI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00" spc="-10" dirty="0">
                <a:solidFill>
                  <a:srgbClr val="000000"/>
                </a:solidFill>
              </a:rPr>
              <a:t>PERSIAPAN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59" y="152400"/>
              <a:ext cx="6644640" cy="670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8081772" cy="6705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8" y="1258824"/>
              <a:ext cx="4823460" cy="9707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9812" y="220548"/>
            <a:ext cx="35947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20" dirty="0">
                <a:solidFill>
                  <a:srgbClr val="0D7C78"/>
                </a:solidFill>
                <a:latin typeface="Arial MT"/>
                <a:cs typeface="Arial MT"/>
              </a:rPr>
              <a:t>METODE</a:t>
            </a:r>
            <a:endParaRPr sz="6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909317"/>
            <a:ext cx="7118984" cy="1031240"/>
            <a:chOff x="0" y="1909317"/>
            <a:chExt cx="7118984" cy="1031240"/>
          </a:xfrm>
        </p:grpSpPr>
        <p:sp>
          <p:nvSpPr>
            <p:cNvPr id="8" name="object 8"/>
            <p:cNvSpPr/>
            <p:nvPr/>
          </p:nvSpPr>
          <p:spPr>
            <a:xfrm>
              <a:off x="0" y="1915667"/>
              <a:ext cx="7112634" cy="1018540"/>
            </a:xfrm>
            <a:custGeom>
              <a:avLst/>
              <a:gdLst/>
              <a:ahLst/>
              <a:cxnLst/>
              <a:rect l="l" t="t" r="r" b="b"/>
              <a:pathLst>
                <a:path w="7112634" h="1018539">
                  <a:moveTo>
                    <a:pt x="6603492" y="1018031"/>
                  </a:moveTo>
                  <a:lnTo>
                    <a:pt x="0" y="1018031"/>
                  </a:lnTo>
                  <a:lnTo>
                    <a:pt x="0" y="0"/>
                  </a:lnTo>
                  <a:lnTo>
                    <a:pt x="6603492" y="0"/>
                  </a:lnTo>
                  <a:lnTo>
                    <a:pt x="6652526" y="2324"/>
                  </a:lnTo>
                  <a:lnTo>
                    <a:pt x="6700227" y="9169"/>
                  </a:lnTo>
                  <a:lnTo>
                    <a:pt x="6746405" y="20319"/>
                  </a:lnTo>
                  <a:lnTo>
                    <a:pt x="6790842" y="35572"/>
                  </a:lnTo>
                  <a:lnTo>
                    <a:pt x="6833311" y="54686"/>
                  </a:lnTo>
                  <a:lnTo>
                    <a:pt x="6873608" y="77469"/>
                  </a:lnTo>
                  <a:lnTo>
                    <a:pt x="6911517" y="103708"/>
                  </a:lnTo>
                  <a:lnTo>
                    <a:pt x="6946823" y="133184"/>
                  </a:lnTo>
                  <a:lnTo>
                    <a:pt x="6979323" y="165684"/>
                  </a:lnTo>
                  <a:lnTo>
                    <a:pt x="7008799" y="200990"/>
                  </a:lnTo>
                  <a:lnTo>
                    <a:pt x="7035038" y="238899"/>
                  </a:lnTo>
                  <a:lnTo>
                    <a:pt x="7057821" y="279196"/>
                  </a:lnTo>
                  <a:lnTo>
                    <a:pt x="7076935" y="321665"/>
                  </a:lnTo>
                  <a:lnTo>
                    <a:pt x="7092175" y="366102"/>
                  </a:lnTo>
                  <a:lnTo>
                    <a:pt x="7103325" y="412280"/>
                  </a:lnTo>
                  <a:lnTo>
                    <a:pt x="7110183" y="459981"/>
                  </a:lnTo>
                  <a:lnTo>
                    <a:pt x="7112508" y="509015"/>
                  </a:lnTo>
                  <a:lnTo>
                    <a:pt x="7110183" y="558050"/>
                  </a:lnTo>
                  <a:lnTo>
                    <a:pt x="7103325" y="605751"/>
                  </a:lnTo>
                  <a:lnTo>
                    <a:pt x="7092175" y="651929"/>
                  </a:lnTo>
                  <a:lnTo>
                    <a:pt x="7076935" y="696366"/>
                  </a:lnTo>
                  <a:lnTo>
                    <a:pt x="7057821" y="738835"/>
                  </a:lnTo>
                  <a:lnTo>
                    <a:pt x="7035038" y="779132"/>
                  </a:lnTo>
                  <a:lnTo>
                    <a:pt x="7008799" y="817041"/>
                  </a:lnTo>
                  <a:lnTo>
                    <a:pt x="6979323" y="852347"/>
                  </a:lnTo>
                  <a:lnTo>
                    <a:pt x="6946823" y="884847"/>
                  </a:lnTo>
                  <a:lnTo>
                    <a:pt x="6911517" y="914323"/>
                  </a:lnTo>
                  <a:lnTo>
                    <a:pt x="6873608" y="940561"/>
                  </a:lnTo>
                  <a:lnTo>
                    <a:pt x="6833311" y="963345"/>
                  </a:lnTo>
                  <a:lnTo>
                    <a:pt x="6790842" y="982459"/>
                  </a:lnTo>
                  <a:lnTo>
                    <a:pt x="6746405" y="997699"/>
                  </a:lnTo>
                  <a:lnTo>
                    <a:pt x="6700227" y="1008849"/>
                  </a:lnTo>
                  <a:lnTo>
                    <a:pt x="6652526" y="1015707"/>
                  </a:lnTo>
                  <a:lnTo>
                    <a:pt x="6603492" y="1018031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909317"/>
              <a:ext cx="7118984" cy="1031240"/>
            </a:xfrm>
            <a:custGeom>
              <a:avLst/>
              <a:gdLst/>
              <a:ahLst/>
              <a:cxnLst/>
              <a:rect l="l" t="t" r="r" b="b"/>
              <a:pathLst>
                <a:path w="7118984" h="1031239">
                  <a:moveTo>
                    <a:pt x="6783456" y="998054"/>
                  </a:moveTo>
                  <a:lnTo>
                    <a:pt x="6744347" y="998054"/>
                  </a:lnTo>
                  <a:lnTo>
                    <a:pt x="6788705" y="982802"/>
                  </a:lnTo>
                  <a:lnTo>
                    <a:pt x="6830186" y="964171"/>
                  </a:lnTo>
                  <a:lnTo>
                    <a:pt x="6870208" y="941557"/>
                  </a:lnTo>
                  <a:lnTo>
                    <a:pt x="6870429" y="941387"/>
                  </a:lnTo>
                  <a:lnTo>
                    <a:pt x="6907647" y="915641"/>
                  </a:lnTo>
                  <a:lnTo>
                    <a:pt x="6907851" y="915454"/>
                  </a:lnTo>
                  <a:lnTo>
                    <a:pt x="6942340" y="886713"/>
                  </a:lnTo>
                  <a:lnTo>
                    <a:pt x="6974590" y="854480"/>
                  </a:lnTo>
                  <a:lnTo>
                    <a:pt x="7003580" y="819772"/>
                  </a:lnTo>
                  <a:lnTo>
                    <a:pt x="7003783" y="819500"/>
                  </a:lnTo>
                  <a:lnTo>
                    <a:pt x="7003896" y="819315"/>
                  </a:lnTo>
                  <a:lnTo>
                    <a:pt x="7025150" y="788606"/>
                  </a:lnTo>
                  <a:lnTo>
                    <a:pt x="7029513" y="782358"/>
                  </a:lnTo>
                  <a:lnTo>
                    <a:pt x="7029698" y="782058"/>
                  </a:lnTo>
                  <a:lnTo>
                    <a:pt x="7029793" y="781862"/>
                  </a:lnTo>
                  <a:lnTo>
                    <a:pt x="7049058" y="747788"/>
                  </a:lnTo>
                  <a:lnTo>
                    <a:pt x="7052030" y="742568"/>
                  </a:lnTo>
                  <a:lnTo>
                    <a:pt x="7069040" y="704773"/>
                  </a:lnTo>
                  <a:lnTo>
                    <a:pt x="7070928" y="700646"/>
                  </a:lnTo>
                  <a:lnTo>
                    <a:pt x="7071038" y="700367"/>
                  </a:lnTo>
                  <a:lnTo>
                    <a:pt x="7071115" y="700100"/>
                  </a:lnTo>
                  <a:lnTo>
                    <a:pt x="7084948" y="659777"/>
                  </a:lnTo>
                  <a:lnTo>
                    <a:pt x="7086003" y="656793"/>
                  </a:lnTo>
                  <a:lnTo>
                    <a:pt x="7086091" y="656488"/>
                  </a:lnTo>
                  <a:lnTo>
                    <a:pt x="7086141" y="656221"/>
                  </a:lnTo>
                  <a:lnTo>
                    <a:pt x="7096577" y="613003"/>
                  </a:lnTo>
                  <a:lnTo>
                    <a:pt x="7097039" y="611200"/>
                  </a:lnTo>
                  <a:lnTo>
                    <a:pt x="7103638" y="565302"/>
                  </a:lnTo>
                  <a:lnTo>
                    <a:pt x="7103725" y="564692"/>
                  </a:lnTo>
                  <a:lnTo>
                    <a:pt x="7103833" y="564095"/>
                  </a:lnTo>
                  <a:lnTo>
                    <a:pt x="7106170" y="515670"/>
                  </a:lnTo>
                  <a:lnTo>
                    <a:pt x="7103897" y="467232"/>
                  </a:lnTo>
                  <a:lnTo>
                    <a:pt x="7097153" y="420115"/>
                  </a:lnTo>
                  <a:lnTo>
                    <a:pt x="7097093" y="419805"/>
                  </a:lnTo>
                  <a:lnTo>
                    <a:pt x="7096433" y="417131"/>
                  </a:lnTo>
                  <a:lnTo>
                    <a:pt x="7086168" y="374510"/>
                  </a:lnTo>
                  <a:lnTo>
                    <a:pt x="7086091" y="374243"/>
                  </a:lnTo>
                  <a:lnTo>
                    <a:pt x="7085972" y="373938"/>
                  </a:lnTo>
                  <a:lnTo>
                    <a:pt x="7071144" y="330619"/>
                  </a:lnTo>
                  <a:lnTo>
                    <a:pt x="7071038" y="330351"/>
                  </a:lnTo>
                  <a:lnTo>
                    <a:pt x="7070898" y="330072"/>
                  </a:lnTo>
                  <a:lnTo>
                    <a:pt x="7052297" y="288670"/>
                  </a:lnTo>
                  <a:lnTo>
                    <a:pt x="7052153" y="288390"/>
                  </a:lnTo>
                  <a:lnTo>
                    <a:pt x="7052002" y="288150"/>
                  </a:lnTo>
                  <a:lnTo>
                    <a:pt x="7029818" y="248869"/>
                  </a:lnTo>
                  <a:lnTo>
                    <a:pt x="7003923" y="211404"/>
                  </a:lnTo>
                  <a:lnTo>
                    <a:pt x="6974840" y="176517"/>
                  </a:lnTo>
                  <a:lnTo>
                    <a:pt x="6942759" y="144398"/>
                  </a:lnTo>
                  <a:lnTo>
                    <a:pt x="6907898" y="115277"/>
                  </a:lnTo>
                  <a:lnTo>
                    <a:pt x="6870484" y="89344"/>
                  </a:lnTo>
                  <a:lnTo>
                    <a:pt x="6830541" y="66747"/>
                  </a:lnTo>
                  <a:lnTo>
                    <a:pt x="6788142" y="47701"/>
                  </a:lnTo>
                  <a:lnTo>
                    <a:pt x="6744235" y="32677"/>
                  </a:lnTo>
                  <a:lnTo>
                    <a:pt x="6698742" y="21691"/>
                  </a:lnTo>
                  <a:lnTo>
                    <a:pt x="6698529" y="21691"/>
                  </a:lnTo>
                  <a:lnTo>
                    <a:pt x="6651624" y="14960"/>
                  </a:lnTo>
                  <a:lnTo>
                    <a:pt x="6650889" y="14960"/>
                  </a:lnTo>
                  <a:lnTo>
                    <a:pt x="6603187" y="12687"/>
                  </a:lnTo>
                  <a:lnTo>
                    <a:pt x="0" y="12687"/>
                  </a:lnTo>
                  <a:lnTo>
                    <a:pt x="0" y="0"/>
                  </a:lnTo>
                  <a:lnTo>
                    <a:pt x="6603528" y="0"/>
                  </a:lnTo>
                  <a:lnTo>
                    <a:pt x="6652818" y="2336"/>
                  </a:lnTo>
                  <a:lnTo>
                    <a:pt x="6653075" y="2336"/>
                  </a:lnTo>
                  <a:lnTo>
                    <a:pt x="6701129" y="9245"/>
                  </a:lnTo>
                  <a:lnTo>
                    <a:pt x="6701305" y="9245"/>
                  </a:lnTo>
                  <a:lnTo>
                    <a:pt x="6747903" y="20497"/>
                  </a:lnTo>
                  <a:lnTo>
                    <a:pt x="6792899" y="35915"/>
                  </a:lnTo>
                  <a:lnTo>
                    <a:pt x="6835914" y="55244"/>
                  </a:lnTo>
                  <a:lnTo>
                    <a:pt x="6876732" y="78295"/>
                  </a:lnTo>
                  <a:lnTo>
                    <a:pt x="6915124" y="104838"/>
                  </a:lnTo>
                  <a:lnTo>
                    <a:pt x="6950900" y="134658"/>
                  </a:lnTo>
                  <a:lnTo>
                    <a:pt x="6983818" y="167538"/>
                  </a:lnTo>
                  <a:lnTo>
                    <a:pt x="7013676" y="203276"/>
                  </a:lnTo>
                  <a:lnTo>
                    <a:pt x="7040257" y="241642"/>
                  </a:lnTo>
                  <a:lnTo>
                    <a:pt x="7063346" y="282422"/>
                  </a:lnTo>
                  <a:lnTo>
                    <a:pt x="7082726" y="325412"/>
                  </a:lnTo>
                  <a:lnTo>
                    <a:pt x="7098182" y="370382"/>
                  </a:lnTo>
                  <a:lnTo>
                    <a:pt x="7109498" y="417131"/>
                  </a:lnTo>
                  <a:lnTo>
                    <a:pt x="7116457" y="465429"/>
                  </a:lnTo>
                  <a:lnTo>
                    <a:pt x="7118845" y="515061"/>
                  </a:lnTo>
                  <a:lnTo>
                    <a:pt x="7118845" y="515670"/>
                  </a:lnTo>
                  <a:lnTo>
                    <a:pt x="7116577" y="563498"/>
                  </a:lnTo>
                  <a:lnTo>
                    <a:pt x="7109612" y="613003"/>
                  </a:lnTo>
                  <a:lnTo>
                    <a:pt x="7098347" y="659777"/>
                  </a:lnTo>
                  <a:lnTo>
                    <a:pt x="7082942" y="704773"/>
                  </a:lnTo>
                  <a:lnTo>
                    <a:pt x="7063613" y="747788"/>
                  </a:lnTo>
                  <a:lnTo>
                    <a:pt x="7040562" y="788606"/>
                  </a:lnTo>
                  <a:lnTo>
                    <a:pt x="7014019" y="826998"/>
                  </a:lnTo>
                  <a:lnTo>
                    <a:pt x="6984199" y="862774"/>
                  </a:lnTo>
                  <a:lnTo>
                    <a:pt x="6951319" y="895692"/>
                  </a:lnTo>
                  <a:lnTo>
                    <a:pt x="6915581" y="925550"/>
                  </a:lnTo>
                  <a:lnTo>
                    <a:pt x="6877215" y="952131"/>
                  </a:lnTo>
                  <a:lnTo>
                    <a:pt x="6836435" y="975220"/>
                  </a:lnTo>
                  <a:lnTo>
                    <a:pt x="6793445" y="994600"/>
                  </a:lnTo>
                  <a:lnTo>
                    <a:pt x="6792899" y="994816"/>
                  </a:lnTo>
                  <a:lnTo>
                    <a:pt x="6783456" y="998054"/>
                  </a:lnTo>
                  <a:close/>
                </a:path>
                <a:path w="7118984" h="1031239">
                  <a:moveTo>
                    <a:pt x="6603796" y="1030719"/>
                  </a:moveTo>
                  <a:lnTo>
                    <a:pt x="0" y="1030719"/>
                  </a:lnTo>
                  <a:lnTo>
                    <a:pt x="0" y="1018031"/>
                  </a:lnTo>
                  <a:lnTo>
                    <a:pt x="6603453" y="1018031"/>
                  </a:lnTo>
                  <a:lnTo>
                    <a:pt x="6652221" y="1015707"/>
                  </a:lnTo>
                  <a:lnTo>
                    <a:pt x="6652067" y="1015707"/>
                  </a:lnTo>
                  <a:lnTo>
                    <a:pt x="6699326" y="1008926"/>
                  </a:lnTo>
                  <a:lnTo>
                    <a:pt x="6699162" y="1008926"/>
                  </a:lnTo>
                  <a:lnTo>
                    <a:pt x="6744919" y="997877"/>
                  </a:lnTo>
                  <a:lnTo>
                    <a:pt x="6744347" y="998054"/>
                  </a:lnTo>
                  <a:lnTo>
                    <a:pt x="6783456" y="998054"/>
                  </a:lnTo>
                  <a:lnTo>
                    <a:pt x="6748462" y="1010056"/>
                  </a:lnTo>
                  <a:lnTo>
                    <a:pt x="6747903" y="1010221"/>
                  </a:lnTo>
                  <a:lnTo>
                    <a:pt x="6701726" y="1021372"/>
                  </a:lnTo>
                  <a:lnTo>
                    <a:pt x="6701926" y="1021372"/>
                  </a:lnTo>
                  <a:lnTo>
                    <a:pt x="6653428" y="1028331"/>
                  </a:lnTo>
                  <a:lnTo>
                    <a:pt x="6654158" y="1028331"/>
                  </a:lnTo>
                  <a:lnTo>
                    <a:pt x="6603796" y="1030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0268" y="2138172"/>
            <a:ext cx="5050790" cy="523240"/>
          </a:xfrm>
          <a:prstGeom prst="rect">
            <a:avLst/>
          </a:prstGeom>
          <a:solidFill>
            <a:srgbClr val="007C78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Metode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hybrid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48514" y="1984006"/>
            <a:ext cx="889000" cy="881380"/>
            <a:chOff x="6048514" y="1984006"/>
            <a:chExt cx="889000" cy="881380"/>
          </a:xfrm>
        </p:grpSpPr>
        <p:sp>
          <p:nvSpPr>
            <p:cNvPr id="12" name="object 12"/>
            <p:cNvSpPr/>
            <p:nvPr/>
          </p:nvSpPr>
          <p:spPr>
            <a:xfrm>
              <a:off x="6054851" y="1990343"/>
              <a:ext cx="876300" cy="868680"/>
            </a:xfrm>
            <a:custGeom>
              <a:avLst/>
              <a:gdLst/>
              <a:ahLst/>
              <a:cxnLst/>
              <a:rect l="l" t="t" r="r" b="b"/>
              <a:pathLst>
                <a:path w="876300" h="868680">
                  <a:moveTo>
                    <a:pt x="438150" y="868679"/>
                  </a:moveTo>
                  <a:lnTo>
                    <a:pt x="390410" y="866127"/>
                  </a:lnTo>
                  <a:lnTo>
                    <a:pt x="344170" y="858659"/>
                  </a:lnTo>
                  <a:lnTo>
                    <a:pt x="299681" y="846543"/>
                  </a:lnTo>
                  <a:lnTo>
                    <a:pt x="257213" y="830021"/>
                  </a:lnTo>
                  <a:lnTo>
                    <a:pt x="217030" y="809383"/>
                  </a:lnTo>
                  <a:lnTo>
                    <a:pt x="179400" y="784885"/>
                  </a:lnTo>
                  <a:lnTo>
                    <a:pt x="144602" y="756792"/>
                  </a:lnTo>
                  <a:lnTo>
                    <a:pt x="112902" y="725360"/>
                  </a:lnTo>
                  <a:lnTo>
                    <a:pt x="84556" y="690867"/>
                  </a:lnTo>
                  <a:lnTo>
                    <a:pt x="59829" y="653567"/>
                  </a:lnTo>
                  <a:lnTo>
                    <a:pt x="39001" y="613740"/>
                  </a:lnTo>
                  <a:lnTo>
                    <a:pt x="22339" y="571639"/>
                  </a:lnTo>
                  <a:lnTo>
                    <a:pt x="10109" y="527519"/>
                  </a:lnTo>
                  <a:lnTo>
                    <a:pt x="2565" y="481672"/>
                  </a:lnTo>
                  <a:lnTo>
                    <a:pt x="0" y="434339"/>
                  </a:lnTo>
                  <a:lnTo>
                    <a:pt x="2565" y="387007"/>
                  </a:lnTo>
                  <a:lnTo>
                    <a:pt x="10109" y="341160"/>
                  </a:lnTo>
                  <a:lnTo>
                    <a:pt x="22339" y="297040"/>
                  </a:lnTo>
                  <a:lnTo>
                    <a:pt x="39001" y="254939"/>
                  </a:lnTo>
                  <a:lnTo>
                    <a:pt x="59829" y="215112"/>
                  </a:lnTo>
                  <a:lnTo>
                    <a:pt x="84556" y="177812"/>
                  </a:lnTo>
                  <a:lnTo>
                    <a:pt x="112902" y="143319"/>
                  </a:lnTo>
                  <a:lnTo>
                    <a:pt x="144602" y="111886"/>
                  </a:lnTo>
                  <a:lnTo>
                    <a:pt x="179400" y="83794"/>
                  </a:lnTo>
                  <a:lnTo>
                    <a:pt x="217030" y="59296"/>
                  </a:lnTo>
                  <a:lnTo>
                    <a:pt x="257213" y="38658"/>
                  </a:lnTo>
                  <a:lnTo>
                    <a:pt x="299681" y="22136"/>
                  </a:lnTo>
                  <a:lnTo>
                    <a:pt x="344170" y="10020"/>
                  </a:lnTo>
                  <a:lnTo>
                    <a:pt x="390410" y="2552"/>
                  </a:lnTo>
                  <a:lnTo>
                    <a:pt x="438150" y="0"/>
                  </a:lnTo>
                  <a:lnTo>
                    <a:pt x="485876" y="2552"/>
                  </a:lnTo>
                  <a:lnTo>
                    <a:pt x="532129" y="10020"/>
                  </a:lnTo>
                  <a:lnTo>
                    <a:pt x="576618" y="22136"/>
                  </a:lnTo>
                  <a:lnTo>
                    <a:pt x="619086" y="38658"/>
                  </a:lnTo>
                  <a:lnTo>
                    <a:pt x="659269" y="59296"/>
                  </a:lnTo>
                  <a:lnTo>
                    <a:pt x="696899" y="83794"/>
                  </a:lnTo>
                  <a:lnTo>
                    <a:pt x="731697" y="111886"/>
                  </a:lnTo>
                  <a:lnTo>
                    <a:pt x="763397" y="143319"/>
                  </a:lnTo>
                  <a:lnTo>
                    <a:pt x="791743" y="177812"/>
                  </a:lnTo>
                  <a:lnTo>
                    <a:pt x="816470" y="215112"/>
                  </a:lnTo>
                  <a:lnTo>
                    <a:pt x="837298" y="254939"/>
                  </a:lnTo>
                  <a:lnTo>
                    <a:pt x="853960" y="297040"/>
                  </a:lnTo>
                  <a:lnTo>
                    <a:pt x="866190" y="341160"/>
                  </a:lnTo>
                  <a:lnTo>
                    <a:pt x="873721" y="387007"/>
                  </a:lnTo>
                  <a:lnTo>
                    <a:pt x="876300" y="434339"/>
                  </a:lnTo>
                  <a:lnTo>
                    <a:pt x="873721" y="481672"/>
                  </a:lnTo>
                  <a:lnTo>
                    <a:pt x="866190" y="527519"/>
                  </a:lnTo>
                  <a:lnTo>
                    <a:pt x="853960" y="571639"/>
                  </a:lnTo>
                  <a:lnTo>
                    <a:pt x="837298" y="613740"/>
                  </a:lnTo>
                  <a:lnTo>
                    <a:pt x="816470" y="653567"/>
                  </a:lnTo>
                  <a:lnTo>
                    <a:pt x="791743" y="690867"/>
                  </a:lnTo>
                  <a:lnTo>
                    <a:pt x="763397" y="725360"/>
                  </a:lnTo>
                  <a:lnTo>
                    <a:pt x="731697" y="756792"/>
                  </a:lnTo>
                  <a:lnTo>
                    <a:pt x="696899" y="784885"/>
                  </a:lnTo>
                  <a:lnTo>
                    <a:pt x="659269" y="809383"/>
                  </a:lnTo>
                  <a:lnTo>
                    <a:pt x="619086" y="830021"/>
                  </a:lnTo>
                  <a:lnTo>
                    <a:pt x="576618" y="846543"/>
                  </a:lnTo>
                  <a:lnTo>
                    <a:pt x="532129" y="858659"/>
                  </a:lnTo>
                  <a:lnTo>
                    <a:pt x="485876" y="866127"/>
                  </a:lnTo>
                  <a:lnTo>
                    <a:pt x="438150" y="868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8514" y="1984006"/>
              <a:ext cx="889000" cy="881380"/>
            </a:xfrm>
            <a:custGeom>
              <a:avLst/>
              <a:gdLst/>
              <a:ahLst/>
              <a:cxnLst/>
              <a:rect l="l" t="t" r="r" b="b"/>
              <a:pathLst>
                <a:path w="889000" h="881380">
                  <a:moveTo>
                    <a:pt x="492556" y="2539"/>
                  </a:moveTo>
                  <a:lnTo>
                    <a:pt x="396417" y="2539"/>
                  </a:lnTo>
                  <a:lnTo>
                    <a:pt x="444144" y="0"/>
                  </a:lnTo>
                  <a:lnTo>
                    <a:pt x="444830" y="0"/>
                  </a:lnTo>
                  <a:lnTo>
                    <a:pt x="492556" y="2539"/>
                  </a:lnTo>
                  <a:close/>
                </a:path>
                <a:path w="889000" h="881380">
                  <a:moveTo>
                    <a:pt x="493229" y="878738"/>
                  </a:moveTo>
                  <a:lnTo>
                    <a:pt x="395744" y="878738"/>
                  </a:lnTo>
                  <a:lnTo>
                    <a:pt x="349491" y="871270"/>
                  </a:lnTo>
                  <a:lnTo>
                    <a:pt x="304342" y="859002"/>
                  </a:lnTo>
                  <a:lnTo>
                    <a:pt x="261238" y="842276"/>
                  </a:lnTo>
                  <a:lnTo>
                    <a:pt x="220459" y="821372"/>
                  </a:lnTo>
                  <a:lnTo>
                    <a:pt x="182283" y="796544"/>
                  </a:lnTo>
                  <a:lnTo>
                    <a:pt x="146951" y="768070"/>
                  </a:lnTo>
                  <a:lnTo>
                    <a:pt x="114769" y="736206"/>
                  </a:lnTo>
                  <a:lnTo>
                    <a:pt x="85978" y="701230"/>
                  </a:lnTo>
                  <a:lnTo>
                    <a:pt x="60871" y="663409"/>
                  </a:lnTo>
                  <a:lnTo>
                    <a:pt x="39712" y="623011"/>
                  </a:lnTo>
                  <a:lnTo>
                    <a:pt x="22771" y="580313"/>
                  </a:lnTo>
                  <a:lnTo>
                    <a:pt x="10325" y="535558"/>
                  </a:lnTo>
                  <a:lnTo>
                    <a:pt x="2641" y="489038"/>
                  </a:lnTo>
                  <a:lnTo>
                    <a:pt x="0" y="441020"/>
                  </a:lnTo>
                  <a:lnTo>
                    <a:pt x="0" y="440334"/>
                  </a:lnTo>
                  <a:lnTo>
                    <a:pt x="2491" y="394373"/>
                  </a:lnTo>
                  <a:lnTo>
                    <a:pt x="2528" y="393687"/>
                  </a:lnTo>
                  <a:lnTo>
                    <a:pt x="10185" y="346468"/>
                  </a:lnTo>
                  <a:lnTo>
                    <a:pt x="22555" y="301688"/>
                  </a:lnTo>
                  <a:lnTo>
                    <a:pt x="39433" y="258940"/>
                  </a:lnTo>
                  <a:lnTo>
                    <a:pt x="60540" y="218503"/>
                  </a:lnTo>
                  <a:lnTo>
                    <a:pt x="85597" y="180644"/>
                  </a:lnTo>
                  <a:lnTo>
                    <a:pt x="114325" y="145630"/>
                  </a:lnTo>
                  <a:lnTo>
                    <a:pt x="146469" y="113715"/>
                  </a:lnTo>
                  <a:lnTo>
                    <a:pt x="181749" y="85191"/>
                  </a:lnTo>
                  <a:lnTo>
                    <a:pt x="219900" y="60312"/>
                  </a:lnTo>
                  <a:lnTo>
                    <a:pt x="260642" y="39344"/>
                  </a:lnTo>
                  <a:lnTo>
                    <a:pt x="303953" y="22479"/>
                  </a:lnTo>
                  <a:lnTo>
                    <a:pt x="348843" y="10223"/>
                  </a:lnTo>
                  <a:lnTo>
                    <a:pt x="396216" y="2539"/>
                  </a:lnTo>
                  <a:lnTo>
                    <a:pt x="492757" y="2539"/>
                  </a:lnTo>
                  <a:lnTo>
                    <a:pt x="539483" y="10083"/>
                  </a:lnTo>
                  <a:lnTo>
                    <a:pt x="540131" y="10223"/>
                  </a:lnTo>
                  <a:lnTo>
                    <a:pt x="549124" y="12674"/>
                  </a:lnTo>
                  <a:lnTo>
                    <a:pt x="444830" y="12674"/>
                  </a:lnTo>
                  <a:lnTo>
                    <a:pt x="398515" y="15151"/>
                  </a:lnTo>
                  <a:lnTo>
                    <a:pt x="397763" y="15151"/>
                  </a:lnTo>
                  <a:lnTo>
                    <a:pt x="352388" y="22479"/>
                  </a:lnTo>
                  <a:lnTo>
                    <a:pt x="352183" y="22479"/>
                  </a:lnTo>
                  <a:lnTo>
                    <a:pt x="308475" y="34391"/>
                  </a:lnTo>
                  <a:lnTo>
                    <a:pt x="308317" y="34391"/>
                  </a:lnTo>
                  <a:lnTo>
                    <a:pt x="307897" y="34534"/>
                  </a:lnTo>
                  <a:lnTo>
                    <a:pt x="266567" y="50634"/>
                  </a:lnTo>
                  <a:lnTo>
                    <a:pt x="266031" y="50829"/>
                  </a:lnTo>
                  <a:lnTo>
                    <a:pt x="226905" y="70954"/>
                  </a:lnTo>
                  <a:lnTo>
                    <a:pt x="226534" y="71128"/>
                  </a:lnTo>
                  <a:lnTo>
                    <a:pt x="226263" y="71285"/>
                  </a:lnTo>
                  <a:lnTo>
                    <a:pt x="189789" y="95072"/>
                  </a:lnTo>
                  <a:lnTo>
                    <a:pt x="189486" y="95246"/>
                  </a:lnTo>
                  <a:lnTo>
                    <a:pt x="189204" y="95453"/>
                  </a:lnTo>
                  <a:lnTo>
                    <a:pt x="155462" y="122732"/>
                  </a:lnTo>
                  <a:lnTo>
                    <a:pt x="155156" y="122959"/>
                  </a:lnTo>
                  <a:lnTo>
                    <a:pt x="154927" y="123164"/>
                  </a:lnTo>
                  <a:lnTo>
                    <a:pt x="124197" y="153682"/>
                  </a:lnTo>
                  <a:lnTo>
                    <a:pt x="123879" y="153976"/>
                  </a:lnTo>
                  <a:lnTo>
                    <a:pt x="96234" y="187655"/>
                  </a:lnTo>
                  <a:lnTo>
                    <a:pt x="95920" y="188015"/>
                  </a:lnTo>
                  <a:lnTo>
                    <a:pt x="71841" y="224383"/>
                  </a:lnTo>
                  <a:lnTo>
                    <a:pt x="71592" y="224730"/>
                  </a:lnTo>
                  <a:lnTo>
                    <a:pt x="51283" y="263613"/>
                  </a:lnTo>
                  <a:lnTo>
                    <a:pt x="51102" y="263923"/>
                  </a:lnTo>
                  <a:lnTo>
                    <a:pt x="50965" y="264223"/>
                  </a:lnTo>
                  <a:lnTo>
                    <a:pt x="34833" y="305079"/>
                  </a:lnTo>
                  <a:lnTo>
                    <a:pt x="34696" y="305378"/>
                  </a:lnTo>
                  <a:lnTo>
                    <a:pt x="34582" y="305714"/>
                  </a:lnTo>
                  <a:lnTo>
                    <a:pt x="22751" y="348526"/>
                  </a:lnTo>
                  <a:lnTo>
                    <a:pt x="22626" y="348910"/>
                  </a:lnTo>
                  <a:lnTo>
                    <a:pt x="22567" y="349186"/>
                  </a:lnTo>
                  <a:lnTo>
                    <a:pt x="15514" y="392315"/>
                  </a:lnTo>
                  <a:lnTo>
                    <a:pt x="15401" y="393001"/>
                  </a:lnTo>
                  <a:lnTo>
                    <a:pt x="15289" y="393687"/>
                  </a:lnTo>
                  <a:lnTo>
                    <a:pt x="15176" y="394373"/>
                  </a:lnTo>
                  <a:lnTo>
                    <a:pt x="12711" y="440334"/>
                  </a:lnTo>
                  <a:lnTo>
                    <a:pt x="12674" y="441020"/>
                  </a:lnTo>
                  <a:lnTo>
                    <a:pt x="15215" y="486981"/>
                  </a:lnTo>
                  <a:lnTo>
                    <a:pt x="15252" y="487667"/>
                  </a:lnTo>
                  <a:lnTo>
                    <a:pt x="15401" y="488353"/>
                  </a:lnTo>
                  <a:lnTo>
                    <a:pt x="22599" y="532168"/>
                  </a:lnTo>
                  <a:lnTo>
                    <a:pt x="22707" y="532828"/>
                  </a:lnTo>
                  <a:lnTo>
                    <a:pt x="23321" y="534885"/>
                  </a:lnTo>
                  <a:lnTo>
                    <a:pt x="34621" y="575640"/>
                  </a:lnTo>
                  <a:lnTo>
                    <a:pt x="34696" y="575976"/>
                  </a:lnTo>
                  <a:lnTo>
                    <a:pt x="34797" y="576275"/>
                  </a:lnTo>
                  <a:lnTo>
                    <a:pt x="36175" y="579666"/>
                  </a:lnTo>
                  <a:lnTo>
                    <a:pt x="51003" y="617131"/>
                  </a:lnTo>
                  <a:lnTo>
                    <a:pt x="51102" y="617431"/>
                  </a:lnTo>
                  <a:lnTo>
                    <a:pt x="51244" y="617740"/>
                  </a:lnTo>
                  <a:lnTo>
                    <a:pt x="53727" y="622414"/>
                  </a:lnTo>
                  <a:lnTo>
                    <a:pt x="71494" y="656399"/>
                  </a:lnTo>
                  <a:lnTo>
                    <a:pt x="71592" y="656624"/>
                  </a:lnTo>
                  <a:lnTo>
                    <a:pt x="71793" y="656970"/>
                  </a:lnTo>
                  <a:lnTo>
                    <a:pt x="75737" y="662851"/>
                  </a:lnTo>
                  <a:lnTo>
                    <a:pt x="95823" y="693165"/>
                  </a:lnTo>
                  <a:lnTo>
                    <a:pt x="95919" y="693339"/>
                  </a:lnTo>
                  <a:lnTo>
                    <a:pt x="96177" y="693699"/>
                  </a:lnTo>
                  <a:lnTo>
                    <a:pt x="101995" y="700709"/>
                  </a:lnTo>
                  <a:lnTo>
                    <a:pt x="123756" y="727189"/>
                  </a:lnTo>
                  <a:lnTo>
                    <a:pt x="123934" y="727433"/>
                  </a:lnTo>
                  <a:lnTo>
                    <a:pt x="124142" y="727659"/>
                  </a:lnTo>
                  <a:lnTo>
                    <a:pt x="154987" y="758189"/>
                  </a:lnTo>
                  <a:lnTo>
                    <a:pt x="155226" y="758449"/>
                  </a:lnTo>
                  <a:lnTo>
                    <a:pt x="189253" y="785901"/>
                  </a:lnTo>
                  <a:lnTo>
                    <a:pt x="189428" y="786065"/>
                  </a:lnTo>
                  <a:lnTo>
                    <a:pt x="189725" y="786282"/>
                  </a:lnTo>
                  <a:lnTo>
                    <a:pt x="226327" y="810069"/>
                  </a:lnTo>
                  <a:lnTo>
                    <a:pt x="226534" y="810226"/>
                  </a:lnTo>
                  <a:lnTo>
                    <a:pt x="226834" y="810399"/>
                  </a:lnTo>
                  <a:lnTo>
                    <a:pt x="265902" y="830440"/>
                  </a:lnTo>
                  <a:lnTo>
                    <a:pt x="266567" y="830719"/>
                  </a:lnTo>
                  <a:lnTo>
                    <a:pt x="308317" y="846963"/>
                  </a:lnTo>
                  <a:lnTo>
                    <a:pt x="308475" y="846963"/>
                  </a:lnTo>
                  <a:lnTo>
                    <a:pt x="352649" y="859002"/>
                  </a:lnTo>
                  <a:lnTo>
                    <a:pt x="353174" y="859002"/>
                  </a:lnTo>
                  <a:lnTo>
                    <a:pt x="397292" y="866127"/>
                  </a:lnTo>
                  <a:lnTo>
                    <a:pt x="397090" y="866127"/>
                  </a:lnTo>
                  <a:lnTo>
                    <a:pt x="444487" y="868661"/>
                  </a:lnTo>
                  <a:lnTo>
                    <a:pt x="549191" y="868661"/>
                  </a:lnTo>
                  <a:lnTo>
                    <a:pt x="540131" y="871131"/>
                  </a:lnTo>
                  <a:lnTo>
                    <a:pt x="539483" y="871270"/>
                  </a:lnTo>
                  <a:lnTo>
                    <a:pt x="493229" y="878738"/>
                  </a:lnTo>
                  <a:close/>
                </a:path>
                <a:path w="889000" h="881380">
                  <a:moveTo>
                    <a:pt x="581024" y="34534"/>
                  </a:moveTo>
                  <a:lnTo>
                    <a:pt x="536790" y="22479"/>
                  </a:lnTo>
                  <a:lnTo>
                    <a:pt x="536586" y="22479"/>
                  </a:lnTo>
                  <a:lnTo>
                    <a:pt x="491210" y="15151"/>
                  </a:lnTo>
                  <a:lnTo>
                    <a:pt x="490458" y="15151"/>
                  </a:lnTo>
                  <a:lnTo>
                    <a:pt x="444144" y="12674"/>
                  </a:lnTo>
                  <a:lnTo>
                    <a:pt x="549124" y="12674"/>
                  </a:lnTo>
                  <a:lnTo>
                    <a:pt x="584631" y="22351"/>
                  </a:lnTo>
                  <a:lnTo>
                    <a:pt x="585020" y="22479"/>
                  </a:lnTo>
                  <a:lnTo>
                    <a:pt x="615677" y="34391"/>
                  </a:lnTo>
                  <a:lnTo>
                    <a:pt x="580656" y="34391"/>
                  </a:lnTo>
                  <a:lnTo>
                    <a:pt x="581024" y="34534"/>
                  </a:lnTo>
                  <a:close/>
                </a:path>
                <a:path w="889000" h="881380">
                  <a:moveTo>
                    <a:pt x="307950" y="34534"/>
                  </a:moveTo>
                  <a:lnTo>
                    <a:pt x="308317" y="34391"/>
                  </a:lnTo>
                  <a:lnTo>
                    <a:pt x="308475" y="34391"/>
                  </a:lnTo>
                  <a:lnTo>
                    <a:pt x="307950" y="34534"/>
                  </a:lnTo>
                  <a:close/>
                </a:path>
                <a:path w="889000" h="881380">
                  <a:moveTo>
                    <a:pt x="615677" y="846963"/>
                  </a:moveTo>
                  <a:lnTo>
                    <a:pt x="580656" y="846963"/>
                  </a:lnTo>
                  <a:lnTo>
                    <a:pt x="622528" y="830719"/>
                  </a:lnTo>
                  <a:lnTo>
                    <a:pt x="662139" y="810399"/>
                  </a:lnTo>
                  <a:lnTo>
                    <a:pt x="662439" y="810226"/>
                  </a:lnTo>
                  <a:lnTo>
                    <a:pt x="662647" y="810069"/>
                  </a:lnTo>
                  <a:lnTo>
                    <a:pt x="699236" y="786282"/>
                  </a:lnTo>
                  <a:lnTo>
                    <a:pt x="699540" y="786065"/>
                  </a:lnTo>
                  <a:lnTo>
                    <a:pt x="699708" y="785901"/>
                  </a:lnTo>
                  <a:lnTo>
                    <a:pt x="733748" y="758449"/>
                  </a:lnTo>
                  <a:lnTo>
                    <a:pt x="733987" y="758189"/>
                  </a:lnTo>
                  <a:lnTo>
                    <a:pt x="764832" y="727659"/>
                  </a:lnTo>
                  <a:lnTo>
                    <a:pt x="765039" y="727433"/>
                  </a:lnTo>
                  <a:lnTo>
                    <a:pt x="765218" y="727189"/>
                  </a:lnTo>
                  <a:lnTo>
                    <a:pt x="786979" y="700709"/>
                  </a:lnTo>
                  <a:lnTo>
                    <a:pt x="792797" y="693699"/>
                  </a:lnTo>
                  <a:lnTo>
                    <a:pt x="793054" y="693339"/>
                  </a:lnTo>
                  <a:lnTo>
                    <a:pt x="793150" y="693165"/>
                  </a:lnTo>
                  <a:lnTo>
                    <a:pt x="813236" y="662851"/>
                  </a:lnTo>
                  <a:lnTo>
                    <a:pt x="817181" y="656970"/>
                  </a:lnTo>
                  <a:lnTo>
                    <a:pt x="817381" y="656624"/>
                  </a:lnTo>
                  <a:lnTo>
                    <a:pt x="817480" y="656399"/>
                  </a:lnTo>
                  <a:lnTo>
                    <a:pt x="835247" y="622414"/>
                  </a:lnTo>
                  <a:lnTo>
                    <a:pt x="837730" y="617740"/>
                  </a:lnTo>
                  <a:lnTo>
                    <a:pt x="837871" y="617431"/>
                  </a:lnTo>
                  <a:lnTo>
                    <a:pt x="837971" y="617131"/>
                  </a:lnTo>
                  <a:lnTo>
                    <a:pt x="852799" y="579666"/>
                  </a:lnTo>
                  <a:lnTo>
                    <a:pt x="854176" y="576275"/>
                  </a:lnTo>
                  <a:lnTo>
                    <a:pt x="854278" y="575976"/>
                  </a:lnTo>
                  <a:lnTo>
                    <a:pt x="854352" y="575640"/>
                  </a:lnTo>
                  <a:lnTo>
                    <a:pt x="865653" y="534885"/>
                  </a:lnTo>
                  <a:lnTo>
                    <a:pt x="866266" y="532828"/>
                  </a:lnTo>
                  <a:lnTo>
                    <a:pt x="873460" y="489038"/>
                  </a:lnTo>
                  <a:lnTo>
                    <a:pt x="873572" y="488353"/>
                  </a:lnTo>
                  <a:lnTo>
                    <a:pt x="873721" y="487667"/>
                  </a:lnTo>
                  <a:lnTo>
                    <a:pt x="876299" y="441020"/>
                  </a:lnTo>
                  <a:lnTo>
                    <a:pt x="873798" y="394373"/>
                  </a:lnTo>
                  <a:lnTo>
                    <a:pt x="866406" y="349186"/>
                  </a:lnTo>
                  <a:lnTo>
                    <a:pt x="866348" y="348910"/>
                  </a:lnTo>
                  <a:lnTo>
                    <a:pt x="866223" y="348526"/>
                  </a:lnTo>
                  <a:lnTo>
                    <a:pt x="854392" y="305714"/>
                  </a:lnTo>
                  <a:lnTo>
                    <a:pt x="854278" y="305378"/>
                  </a:lnTo>
                  <a:lnTo>
                    <a:pt x="854141" y="305079"/>
                  </a:lnTo>
                  <a:lnTo>
                    <a:pt x="838009" y="264223"/>
                  </a:lnTo>
                  <a:lnTo>
                    <a:pt x="837871" y="263923"/>
                  </a:lnTo>
                  <a:lnTo>
                    <a:pt x="837690" y="263613"/>
                  </a:lnTo>
                  <a:lnTo>
                    <a:pt x="817381" y="224730"/>
                  </a:lnTo>
                  <a:lnTo>
                    <a:pt x="817133" y="224383"/>
                  </a:lnTo>
                  <a:lnTo>
                    <a:pt x="793178" y="188188"/>
                  </a:lnTo>
                  <a:lnTo>
                    <a:pt x="793054" y="188015"/>
                  </a:lnTo>
                  <a:lnTo>
                    <a:pt x="792740" y="187655"/>
                  </a:lnTo>
                  <a:lnTo>
                    <a:pt x="765094" y="153976"/>
                  </a:lnTo>
                  <a:lnTo>
                    <a:pt x="764777" y="153682"/>
                  </a:lnTo>
                  <a:lnTo>
                    <a:pt x="734047" y="123164"/>
                  </a:lnTo>
                  <a:lnTo>
                    <a:pt x="733818" y="122959"/>
                  </a:lnTo>
                  <a:lnTo>
                    <a:pt x="733512" y="122732"/>
                  </a:lnTo>
                  <a:lnTo>
                    <a:pt x="699769" y="95453"/>
                  </a:lnTo>
                  <a:lnTo>
                    <a:pt x="699481" y="95246"/>
                  </a:lnTo>
                  <a:lnTo>
                    <a:pt x="699184" y="95072"/>
                  </a:lnTo>
                  <a:lnTo>
                    <a:pt x="662711" y="71285"/>
                  </a:lnTo>
                  <a:lnTo>
                    <a:pt x="662439" y="71128"/>
                  </a:lnTo>
                  <a:lnTo>
                    <a:pt x="662068" y="70954"/>
                  </a:lnTo>
                  <a:lnTo>
                    <a:pt x="622943" y="50829"/>
                  </a:lnTo>
                  <a:lnTo>
                    <a:pt x="622407" y="50634"/>
                  </a:lnTo>
                  <a:lnTo>
                    <a:pt x="581077" y="34534"/>
                  </a:lnTo>
                  <a:lnTo>
                    <a:pt x="580656" y="34391"/>
                  </a:lnTo>
                  <a:lnTo>
                    <a:pt x="615677" y="34391"/>
                  </a:lnTo>
                  <a:lnTo>
                    <a:pt x="627722" y="39077"/>
                  </a:lnTo>
                  <a:lnTo>
                    <a:pt x="668515" y="59982"/>
                  </a:lnTo>
                  <a:lnTo>
                    <a:pt x="706691" y="84810"/>
                  </a:lnTo>
                  <a:lnTo>
                    <a:pt x="742022" y="113283"/>
                  </a:lnTo>
                  <a:lnTo>
                    <a:pt x="774204" y="145148"/>
                  </a:lnTo>
                  <a:lnTo>
                    <a:pt x="802995" y="180124"/>
                  </a:lnTo>
                  <a:lnTo>
                    <a:pt x="828103" y="217944"/>
                  </a:lnTo>
                  <a:lnTo>
                    <a:pt x="849261" y="258330"/>
                  </a:lnTo>
                  <a:lnTo>
                    <a:pt x="866203" y="301040"/>
                  </a:lnTo>
                  <a:lnTo>
                    <a:pt x="878649" y="345795"/>
                  </a:lnTo>
                  <a:lnTo>
                    <a:pt x="886333" y="392315"/>
                  </a:lnTo>
                  <a:lnTo>
                    <a:pt x="888974" y="440334"/>
                  </a:lnTo>
                  <a:lnTo>
                    <a:pt x="888974" y="441020"/>
                  </a:lnTo>
                  <a:lnTo>
                    <a:pt x="886483" y="486981"/>
                  </a:lnTo>
                  <a:lnTo>
                    <a:pt x="886409" y="488353"/>
                  </a:lnTo>
                  <a:lnTo>
                    <a:pt x="878789" y="534885"/>
                  </a:lnTo>
                  <a:lnTo>
                    <a:pt x="866419" y="579666"/>
                  </a:lnTo>
                  <a:lnTo>
                    <a:pt x="849541" y="622414"/>
                  </a:lnTo>
                  <a:lnTo>
                    <a:pt x="828433" y="662851"/>
                  </a:lnTo>
                  <a:lnTo>
                    <a:pt x="803376" y="700709"/>
                  </a:lnTo>
                  <a:lnTo>
                    <a:pt x="774636" y="735723"/>
                  </a:lnTo>
                  <a:lnTo>
                    <a:pt x="742505" y="767638"/>
                  </a:lnTo>
                  <a:lnTo>
                    <a:pt x="707224" y="796163"/>
                  </a:lnTo>
                  <a:lnTo>
                    <a:pt x="669074" y="821042"/>
                  </a:lnTo>
                  <a:lnTo>
                    <a:pt x="628332" y="842009"/>
                  </a:lnTo>
                  <a:lnTo>
                    <a:pt x="627722" y="842276"/>
                  </a:lnTo>
                  <a:lnTo>
                    <a:pt x="615677" y="846963"/>
                  </a:lnTo>
                  <a:close/>
                </a:path>
                <a:path w="889000" h="881380">
                  <a:moveTo>
                    <a:pt x="308475" y="846963"/>
                  </a:moveTo>
                  <a:lnTo>
                    <a:pt x="308317" y="846963"/>
                  </a:lnTo>
                  <a:lnTo>
                    <a:pt x="307762" y="846747"/>
                  </a:lnTo>
                  <a:lnTo>
                    <a:pt x="308475" y="846963"/>
                  </a:lnTo>
                  <a:close/>
                </a:path>
                <a:path w="889000" h="881380">
                  <a:moveTo>
                    <a:pt x="584631" y="859002"/>
                  </a:moveTo>
                  <a:lnTo>
                    <a:pt x="536324" y="859002"/>
                  </a:lnTo>
                  <a:lnTo>
                    <a:pt x="581291" y="846747"/>
                  </a:lnTo>
                  <a:lnTo>
                    <a:pt x="580656" y="846963"/>
                  </a:lnTo>
                  <a:lnTo>
                    <a:pt x="615677" y="846963"/>
                  </a:lnTo>
                  <a:lnTo>
                    <a:pt x="585417" y="858735"/>
                  </a:lnTo>
                  <a:lnTo>
                    <a:pt x="584631" y="859002"/>
                  </a:lnTo>
                  <a:close/>
                </a:path>
                <a:path w="889000" h="881380">
                  <a:moveTo>
                    <a:pt x="353174" y="859002"/>
                  </a:moveTo>
                  <a:lnTo>
                    <a:pt x="352784" y="859002"/>
                  </a:lnTo>
                  <a:lnTo>
                    <a:pt x="351523" y="858735"/>
                  </a:lnTo>
                  <a:lnTo>
                    <a:pt x="353174" y="859002"/>
                  </a:lnTo>
                  <a:close/>
                </a:path>
                <a:path w="889000" h="881380">
                  <a:moveTo>
                    <a:pt x="549191" y="868661"/>
                  </a:moveTo>
                  <a:lnTo>
                    <a:pt x="444487" y="868661"/>
                  </a:lnTo>
                  <a:lnTo>
                    <a:pt x="491883" y="866127"/>
                  </a:lnTo>
                  <a:lnTo>
                    <a:pt x="491682" y="866127"/>
                  </a:lnTo>
                  <a:lnTo>
                    <a:pt x="537451" y="858735"/>
                  </a:lnTo>
                  <a:lnTo>
                    <a:pt x="536190" y="859002"/>
                  </a:lnTo>
                  <a:lnTo>
                    <a:pt x="584631" y="859002"/>
                  </a:lnTo>
                  <a:lnTo>
                    <a:pt x="549191" y="868661"/>
                  </a:lnTo>
                  <a:close/>
                </a:path>
                <a:path w="889000" h="881380">
                  <a:moveTo>
                    <a:pt x="444830" y="881354"/>
                  </a:moveTo>
                  <a:lnTo>
                    <a:pt x="444144" y="881354"/>
                  </a:lnTo>
                  <a:lnTo>
                    <a:pt x="394986" y="878738"/>
                  </a:lnTo>
                  <a:lnTo>
                    <a:pt x="493988" y="878738"/>
                  </a:lnTo>
                  <a:lnTo>
                    <a:pt x="444830" y="881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01485" y="2209546"/>
            <a:ext cx="38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YaHei"/>
                <a:cs typeface="Microsoft YaHei"/>
              </a:rPr>
              <a:t>01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117850"/>
            <a:ext cx="6498590" cy="1032510"/>
            <a:chOff x="0" y="3117850"/>
            <a:chExt cx="6498590" cy="1032510"/>
          </a:xfrm>
        </p:grpSpPr>
        <p:sp>
          <p:nvSpPr>
            <p:cNvPr id="16" name="object 16"/>
            <p:cNvSpPr/>
            <p:nvPr/>
          </p:nvSpPr>
          <p:spPr>
            <a:xfrm>
              <a:off x="0" y="3124200"/>
              <a:ext cx="6492240" cy="1019810"/>
            </a:xfrm>
            <a:custGeom>
              <a:avLst/>
              <a:gdLst/>
              <a:ahLst/>
              <a:cxnLst/>
              <a:rect l="l" t="t" r="r" b="b"/>
              <a:pathLst>
                <a:path w="6492240" h="1019810">
                  <a:moveTo>
                    <a:pt x="5982462" y="1019555"/>
                  </a:moveTo>
                  <a:lnTo>
                    <a:pt x="0" y="1019555"/>
                  </a:lnTo>
                  <a:lnTo>
                    <a:pt x="0" y="0"/>
                  </a:lnTo>
                  <a:lnTo>
                    <a:pt x="5982462" y="0"/>
                  </a:lnTo>
                  <a:lnTo>
                    <a:pt x="6031560" y="2336"/>
                  </a:lnTo>
                  <a:lnTo>
                    <a:pt x="6079337" y="9194"/>
                  </a:lnTo>
                  <a:lnTo>
                    <a:pt x="6125578" y="20358"/>
                  </a:lnTo>
                  <a:lnTo>
                    <a:pt x="6170066" y="35623"/>
                  </a:lnTo>
                  <a:lnTo>
                    <a:pt x="6212598" y="54775"/>
                  </a:lnTo>
                  <a:lnTo>
                    <a:pt x="6252959" y="77597"/>
                  </a:lnTo>
                  <a:lnTo>
                    <a:pt x="6290932" y="103873"/>
                  </a:lnTo>
                  <a:lnTo>
                    <a:pt x="6326289" y="133388"/>
                  </a:lnTo>
                  <a:lnTo>
                    <a:pt x="6358839" y="165938"/>
                  </a:lnTo>
                  <a:lnTo>
                    <a:pt x="6388366" y="201307"/>
                  </a:lnTo>
                  <a:lnTo>
                    <a:pt x="6414643" y="239280"/>
                  </a:lnTo>
                  <a:lnTo>
                    <a:pt x="6437464" y="279628"/>
                  </a:lnTo>
                  <a:lnTo>
                    <a:pt x="6456616" y="322160"/>
                  </a:lnTo>
                  <a:lnTo>
                    <a:pt x="6471881" y="366661"/>
                  </a:lnTo>
                  <a:lnTo>
                    <a:pt x="6483045" y="412902"/>
                  </a:lnTo>
                  <a:lnTo>
                    <a:pt x="6489903" y="460679"/>
                  </a:lnTo>
                  <a:lnTo>
                    <a:pt x="6492240" y="509777"/>
                  </a:lnTo>
                  <a:lnTo>
                    <a:pt x="6489903" y="558876"/>
                  </a:lnTo>
                  <a:lnTo>
                    <a:pt x="6483045" y="606653"/>
                  </a:lnTo>
                  <a:lnTo>
                    <a:pt x="6471881" y="652894"/>
                  </a:lnTo>
                  <a:lnTo>
                    <a:pt x="6456616" y="697382"/>
                  </a:lnTo>
                  <a:lnTo>
                    <a:pt x="6437464" y="739914"/>
                  </a:lnTo>
                  <a:lnTo>
                    <a:pt x="6414643" y="780275"/>
                  </a:lnTo>
                  <a:lnTo>
                    <a:pt x="6388366" y="818248"/>
                  </a:lnTo>
                  <a:lnTo>
                    <a:pt x="6358839" y="853605"/>
                  </a:lnTo>
                  <a:lnTo>
                    <a:pt x="6326289" y="886155"/>
                  </a:lnTo>
                  <a:lnTo>
                    <a:pt x="6290932" y="915682"/>
                  </a:lnTo>
                  <a:lnTo>
                    <a:pt x="6252959" y="941959"/>
                  </a:lnTo>
                  <a:lnTo>
                    <a:pt x="6212598" y="964780"/>
                  </a:lnTo>
                  <a:lnTo>
                    <a:pt x="6170066" y="983932"/>
                  </a:lnTo>
                  <a:lnTo>
                    <a:pt x="6125578" y="999197"/>
                  </a:lnTo>
                  <a:lnTo>
                    <a:pt x="6079337" y="1010361"/>
                  </a:lnTo>
                  <a:lnTo>
                    <a:pt x="6031560" y="1017219"/>
                  </a:lnTo>
                  <a:lnTo>
                    <a:pt x="5982462" y="1019555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117850"/>
              <a:ext cx="6498590" cy="1032510"/>
            </a:xfrm>
            <a:custGeom>
              <a:avLst/>
              <a:gdLst/>
              <a:ahLst/>
              <a:cxnLst/>
              <a:rect l="l" t="t" r="r" b="b"/>
              <a:pathLst>
                <a:path w="6498590" h="1032510">
                  <a:moveTo>
                    <a:pt x="5982766" y="1032243"/>
                  </a:moveTo>
                  <a:lnTo>
                    <a:pt x="0" y="1032243"/>
                  </a:lnTo>
                  <a:lnTo>
                    <a:pt x="0" y="1019555"/>
                  </a:lnTo>
                  <a:lnTo>
                    <a:pt x="5982424" y="1019555"/>
                  </a:lnTo>
                  <a:lnTo>
                    <a:pt x="6031255" y="1017231"/>
                  </a:lnTo>
                  <a:lnTo>
                    <a:pt x="6031012" y="1017231"/>
                  </a:lnTo>
                  <a:lnTo>
                    <a:pt x="6078312" y="1010424"/>
                  </a:lnTo>
                  <a:lnTo>
                    <a:pt x="6124002" y="999375"/>
                  </a:lnTo>
                  <a:lnTo>
                    <a:pt x="6167942" y="984275"/>
                  </a:lnTo>
                  <a:lnTo>
                    <a:pt x="6209402" y="965606"/>
                  </a:lnTo>
                  <a:lnTo>
                    <a:pt x="6249352" y="943089"/>
                  </a:lnTo>
                  <a:lnTo>
                    <a:pt x="6249792" y="942784"/>
                  </a:lnTo>
                  <a:lnTo>
                    <a:pt x="6287062" y="917000"/>
                  </a:lnTo>
                  <a:lnTo>
                    <a:pt x="6287266" y="916813"/>
                  </a:lnTo>
                  <a:lnTo>
                    <a:pt x="6322013" y="887833"/>
                  </a:lnTo>
                  <a:lnTo>
                    <a:pt x="6322187" y="887641"/>
                  </a:lnTo>
                  <a:lnTo>
                    <a:pt x="6353975" y="855891"/>
                  </a:lnTo>
                  <a:lnTo>
                    <a:pt x="6354184" y="855660"/>
                  </a:lnTo>
                  <a:lnTo>
                    <a:pt x="6354324" y="855472"/>
                  </a:lnTo>
                  <a:lnTo>
                    <a:pt x="6383147" y="820978"/>
                  </a:lnTo>
                  <a:lnTo>
                    <a:pt x="6383350" y="820707"/>
                  </a:lnTo>
                  <a:lnTo>
                    <a:pt x="6383463" y="820521"/>
                  </a:lnTo>
                  <a:lnTo>
                    <a:pt x="6409264" y="783270"/>
                  </a:lnTo>
                  <a:lnTo>
                    <a:pt x="6409391" y="783018"/>
                  </a:lnTo>
                  <a:lnTo>
                    <a:pt x="6428694" y="748880"/>
                  </a:lnTo>
                  <a:lnTo>
                    <a:pt x="6431673" y="743661"/>
                  </a:lnTo>
                  <a:lnTo>
                    <a:pt x="6431797" y="743420"/>
                  </a:lnTo>
                  <a:lnTo>
                    <a:pt x="6431908" y="743140"/>
                  </a:lnTo>
                  <a:lnTo>
                    <a:pt x="6448720" y="705802"/>
                  </a:lnTo>
                  <a:lnTo>
                    <a:pt x="6450609" y="701675"/>
                  </a:lnTo>
                  <a:lnTo>
                    <a:pt x="6450720" y="701395"/>
                  </a:lnTo>
                  <a:lnTo>
                    <a:pt x="6450796" y="701128"/>
                  </a:lnTo>
                  <a:lnTo>
                    <a:pt x="6464658" y="660730"/>
                  </a:lnTo>
                  <a:lnTo>
                    <a:pt x="6465709" y="657758"/>
                  </a:lnTo>
                  <a:lnTo>
                    <a:pt x="6465797" y="657453"/>
                  </a:lnTo>
                  <a:lnTo>
                    <a:pt x="6465847" y="657186"/>
                  </a:lnTo>
                  <a:lnTo>
                    <a:pt x="6476293" y="613905"/>
                  </a:lnTo>
                  <a:lnTo>
                    <a:pt x="6476758" y="612101"/>
                  </a:lnTo>
                  <a:lnTo>
                    <a:pt x="6483357" y="566127"/>
                  </a:lnTo>
                  <a:lnTo>
                    <a:pt x="6483443" y="565530"/>
                  </a:lnTo>
                  <a:lnTo>
                    <a:pt x="6483565" y="564921"/>
                  </a:lnTo>
                  <a:lnTo>
                    <a:pt x="6485902" y="516432"/>
                  </a:lnTo>
                  <a:lnTo>
                    <a:pt x="6483616" y="467931"/>
                  </a:lnTo>
                  <a:lnTo>
                    <a:pt x="6476873" y="420738"/>
                  </a:lnTo>
                  <a:lnTo>
                    <a:pt x="6476812" y="420427"/>
                  </a:lnTo>
                  <a:lnTo>
                    <a:pt x="6476155" y="417766"/>
                  </a:lnTo>
                  <a:lnTo>
                    <a:pt x="6465874" y="375069"/>
                  </a:lnTo>
                  <a:lnTo>
                    <a:pt x="6465797" y="374802"/>
                  </a:lnTo>
                  <a:lnTo>
                    <a:pt x="6465678" y="374497"/>
                  </a:lnTo>
                  <a:lnTo>
                    <a:pt x="6450825" y="331127"/>
                  </a:lnTo>
                  <a:lnTo>
                    <a:pt x="6450720" y="330860"/>
                  </a:lnTo>
                  <a:lnTo>
                    <a:pt x="6450579" y="330580"/>
                  </a:lnTo>
                  <a:lnTo>
                    <a:pt x="6431940" y="289115"/>
                  </a:lnTo>
                  <a:lnTo>
                    <a:pt x="6431797" y="288835"/>
                  </a:lnTo>
                  <a:lnTo>
                    <a:pt x="6431645" y="288594"/>
                  </a:lnTo>
                  <a:lnTo>
                    <a:pt x="6409423" y="249237"/>
                  </a:lnTo>
                  <a:lnTo>
                    <a:pt x="6383350" y="211548"/>
                  </a:lnTo>
                  <a:lnTo>
                    <a:pt x="6354184" y="176595"/>
                  </a:lnTo>
                  <a:lnTo>
                    <a:pt x="6322225" y="144614"/>
                  </a:lnTo>
                  <a:lnTo>
                    <a:pt x="6287312" y="115443"/>
                  </a:lnTo>
                  <a:lnTo>
                    <a:pt x="6249628" y="89340"/>
                  </a:lnTo>
                  <a:lnTo>
                    <a:pt x="6209783" y="66807"/>
                  </a:lnTo>
                  <a:lnTo>
                    <a:pt x="6167379" y="47764"/>
                  </a:lnTo>
                  <a:lnTo>
                    <a:pt x="6123408" y="32715"/>
                  </a:lnTo>
                  <a:lnTo>
                    <a:pt x="6077839" y="21717"/>
                  </a:lnTo>
                  <a:lnTo>
                    <a:pt x="6077639" y="21717"/>
                  </a:lnTo>
                  <a:lnTo>
                    <a:pt x="6030658" y="14973"/>
                  </a:lnTo>
                  <a:lnTo>
                    <a:pt x="6030188" y="14973"/>
                  </a:lnTo>
                  <a:lnTo>
                    <a:pt x="5982157" y="12687"/>
                  </a:lnTo>
                  <a:lnTo>
                    <a:pt x="0" y="12687"/>
                  </a:lnTo>
                  <a:lnTo>
                    <a:pt x="0" y="0"/>
                  </a:lnTo>
                  <a:lnTo>
                    <a:pt x="5982498" y="0"/>
                  </a:lnTo>
                  <a:lnTo>
                    <a:pt x="6031865" y="2336"/>
                  </a:lnTo>
                  <a:lnTo>
                    <a:pt x="6032019" y="2336"/>
                  </a:lnTo>
                  <a:lnTo>
                    <a:pt x="6080239" y="9258"/>
                  </a:lnTo>
                  <a:lnTo>
                    <a:pt x="6127064" y="20535"/>
                  </a:lnTo>
                  <a:lnTo>
                    <a:pt x="6172136" y="35966"/>
                  </a:lnTo>
                  <a:lnTo>
                    <a:pt x="6215214" y="55333"/>
                  </a:lnTo>
                  <a:lnTo>
                    <a:pt x="6256083" y="78422"/>
                  </a:lnTo>
                  <a:lnTo>
                    <a:pt x="6294539" y="105003"/>
                  </a:lnTo>
                  <a:lnTo>
                    <a:pt x="6330365" y="134874"/>
                  </a:lnTo>
                  <a:lnTo>
                    <a:pt x="6363335" y="167805"/>
                  </a:lnTo>
                  <a:lnTo>
                    <a:pt x="6393243" y="203593"/>
                  </a:lnTo>
                  <a:lnTo>
                    <a:pt x="6419862" y="242011"/>
                  </a:lnTo>
                  <a:lnTo>
                    <a:pt x="6442989" y="282854"/>
                  </a:lnTo>
                  <a:lnTo>
                    <a:pt x="6462407" y="325907"/>
                  </a:lnTo>
                  <a:lnTo>
                    <a:pt x="6477889" y="370954"/>
                  </a:lnTo>
                  <a:lnTo>
                    <a:pt x="6489217" y="417766"/>
                  </a:lnTo>
                  <a:lnTo>
                    <a:pt x="6496189" y="466128"/>
                  </a:lnTo>
                  <a:lnTo>
                    <a:pt x="6498577" y="515823"/>
                  </a:lnTo>
                  <a:lnTo>
                    <a:pt x="6498577" y="516432"/>
                  </a:lnTo>
                  <a:lnTo>
                    <a:pt x="6496310" y="564324"/>
                  </a:lnTo>
                  <a:lnTo>
                    <a:pt x="6489331" y="613905"/>
                  </a:lnTo>
                  <a:lnTo>
                    <a:pt x="6478054" y="660730"/>
                  </a:lnTo>
                  <a:lnTo>
                    <a:pt x="6462623" y="705802"/>
                  </a:lnTo>
                  <a:lnTo>
                    <a:pt x="6443256" y="748880"/>
                  </a:lnTo>
                  <a:lnTo>
                    <a:pt x="6420167" y="789749"/>
                  </a:lnTo>
                  <a:lnTo>
                    <a:pt x="6393586" y="828205"/>
                  </a:lnTo>
                  <a:lnTo>
                    <a:pt x="6363716" y="864031"/>
                  </a:lnTo>
                  <a:lnTo>
                    <a:pt x="6330784" y="897001"/>
                  </a:lnTo>
                  <a:lnTo>
                    <a:pt x="6294996" y="926909"/>
                  </a:lnTo>
                  <a:lnTo>
                    <a:pt x="6256578" y="953528"/>
                  </a:lnTo>
                  <a:lnTo>
                    <a:pt x="6215735" y="976655"/>
                  </a:lnTo>
                  <a:lnTo>
                    <a:pt x="6172682" y="996073"/>
                  </a:lnTo>
                  <a:lnTo>
                    <a:pt x="6127635" y="1011554"/>
                  </a:lnTo>
                  <a:lnTo>
                    <a:pt x="6080823" y="1022883"/>
                  </a:lnTo>
                  <a:lnTo>
                    <a:pt x="6081035" y="1022883"/>
                  </a:lnTo>
                  <a:lnTo>
                    <a:pt x="6032461" y="1029855"/>
                  </a:lnTo>
                  <a:lnTo>
                    <a:pt x="6033206" y="1029855"/>
                  </a:lnTo>
                  <a:lnTo>
                    <a:pt x="5982766" y="1032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359" y="3372611"/>
              <a:ext cx="5052060" cy="523240"/>
            </a:xfrm>
            <a:custGeom>
              <a:avLst/>
              <a:gdLst/>
              <a:ahLst/>
              <a:cxnLst/>
              <a:rect l="l" t="t" r="r" b="b"/>
              <a:pathLst>
                <a:path w="5052060" h="523239">
                  <a:moveTo>
                    <a:pt x="5052060" y="522732"/>
                  </a:moveTo>
                  <a:lnTo>
                    <a:pt x="0" y="522732"/>
                  </a:lnTo>
                  <a:lnTo>
                    <a:pt x="0" y="0"/>
                  </a:lnTo>
                  <a:lnTo>
                    <a:pt x="5052060" y="0"/>
                  </a:lnTo>
                  <a:lnTo>
                    <a:pt x="5052060" y="522732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3709" y="3404361"/>
            <a:ext cx="21634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Metode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luring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28246" y="3194062"/>
            <a:ext cx="889000" cy="880110"/>
            <a:chOff x="5428246" y="3194062"/>
            <a:chExt cx="889000" cy="880110"/>
          </a:xfrm>
        </p:grpSpPr>
        <p:sp>
          <p:nvSpPr>
            <p:cNvPr id="21" name="object 21"/>
            <p:cNvSpPr/>
            <p:nvPr/>
          </p:nvSpPr>
          <p:spPr>
            <a:xfrm>
              <a:off x="5434583" y="3200400"/>
              <a:ext cx="876300" cy="867410"/>
            </a:xfrm>
            <a:custGeom>
              <a:avLst/>
              <a:gdLst/>
              <a:ahLst/>
              <a:cxnLst/>
              <a:rect l="l" t="t" r="r" b="b"/>
              <a:pathLst>
                <a:path w="876300" h="867410">
                  <a:moveTo>
                    <a:pt x="438150" y="867155"/>
                  </a:moveTo>
                  <a:lnTo>
                    <a:pt x="390410" y="864615"/>
                  </a:lnTo>
                  <a:lnTo>
                    <a:pt x="344169" y="857148"/>
                  </a:lnTo>
                  <a:lnTo>
                    <a:pt x="299681" y="845045"/>
                  </a:lnTo>
                  <a:lnTo>
                    <a:pt x="257213" y="828560"/>
                  </a:lnTo>
                  <a:lnTo>
                    <a:pt x="217030" y="807948"/>
                  </a:lnTo>
                  <a:lnTo>
                    <a:pt x="179400" y="783475"/>
                  </a:lnTo>
                  <a:lnTo>
                    <a:pt x="144602" y="755434"/>
                  </a:lnTo>
                  <a:lnTo>
                    <a:pt x="112902" y="724052"/>
                  </a:lnTo>
                  <a:lnTo>
                    <a:pt x="84556" y="689610"/>
                  </a:lnTo>
                  <a:lnTo>
                    <a:pt x="59829" y="652386"/>
                  </a:lnTo>
                  <a:lnTo>
                    <a:pt x="39001" y="612622"/>
                  </a:lnTo>
                  <a:lnTo>
                    <a:pt x="22339" y="570598"/>
                  </a:lnTo>
                  <a:lnTo>
                    <a:pt x="10109" y="526567"/>
                  </a:lnTo>
                  <a:lnTo>
                    <a:pt x="2565" y="480809"/>
                  </a:lnTo>
                  <a:lnTo>
                    <a:pt x="0" y="433577"/>
                  </a:lnTo>
                  <a:lnTo>
                    <a:pt x="2565" y="386321"/>
                  </a:lnTo>
                  <a:lnTo>
                    <a:pt x="10109" y="340550"/>
                  </a:lnTo>
                  <a:lnTo>
                    <a:pt x="22339" y="296506"/>
                  </a:lnTo>
                  <a:lnTo>
                    <a:pt x="39001" y="254482"/>
                  </a:lnTo>
                  <a:lnTo>
                    <a:pt x="59829" y="214718"/>
                  </a:lnTo>
                  <a:lnTo>
                    <a:pt x="84556" y="177482"/>
                  </a:lnTo>
                  <a:lnTo>
                    <a:pt x="112902" y="143052"/>
                  </a:lnTo>
                  <a:lnTo>
                    <a:pt x="144602" y="111683"/>
                  </a:lnTo>
                  <a:lnTo>
                    <a:pt x="179400" y="83642"/>
                  </a:lnTo>
                  <a:lnTo>
                    <a:pt x="217030" y="59182"/>
                  </a:lnTo>
                  <a:lnTo>
                    <a:pt x="257213" y="38582"/>
                  </a:lnTo>
                  <a:lnTo>
                    <a:pt x="299681" y="22098"/>
                  </a:lnTo>
                  <a:lnTo>
                    <a:pt x="344169" y="9994"/>
                  </a:lnTo>
                  <a:lnTo>
                    <a:pt x="390410" y="2539"/>
                  </a:lnTo>
                  <a:lnTo>
                    <a:pt x="438150" y="0"/>
                  </a:lnTo>
                  <a:lnTo>
                    <a:pt x="485876" y="2539"/>
                  </a:lnTo>
                  <a:lnTo>
                    <a:pt x="532129" y="9994"/>
                  </a:lnTo>
                  <a:lnTo>
                    <a:pt x="576618" y="22098"/>
                  </a:lnTo>
                  <a:lnTo>
                    <a:pt x="619086" y="38582"/>
                  </a:lnTo>
                  <a:lnTo>
                    <a:pt x="659269" y="59182"/>
                  </a:lnTo>
                  <a:lnTo>
                    <a:pt x="696899" y="83642"/>
                  </a:lnTo>
                  <a:lnTo>
                    <a:pt x="731697" y="111683"/>
                  </a:lnTo>
                  <a:lnTo>
                    <a:pt x="763396" y="143052"/>
                  </a:lnTo>
                  <a:lnTo>
                    <a:pt x="791743" y="177482"/>
                  </a:lnTo>
                  <a:lnTo>
                    <a:pt x="816470" y="214718"/>
                  </a:lnTo>
                  <a:lnTo>
                    <a:pt x="837298" y="254482"/>
                  </a:lnTo>
                  <a:lnTo>
                    <a:pt x="853960" y="296506"/>
                  </a:lnTo>
                  <a:lnTo>
                    <a:pt x="866190" y="340550"/>
                  </a:lnTo>
                  <a:lnTo>
                    <a:pt x="873721" y="386321"/>
                  </a:lnTo>
                  <a:lnTo>
                    <a:pt x="876300" y="433577"/>
                  </a:lnTo>
                  <a:lnTo>
                    <a:pt x="873721" y="480809"/>
                  </a:lnTo>
                  <a:lnTo>
                    <a:pt x="866190" y="526567"/>
                  </a:lnTo>
                  <a:lnTo>
                    <a:pt x="853960" y="570598"/>
                  </a:lnTo>
                  <a:lnTo>
                    <a:pt x="837298" y="612622"/>
                  </a:lnTo>
                  <a:lnTo>
                    <a:pt x="816470" y="652386"/>
                  </a:lnTo>
                  <a:lnTo>
                    <a:pt x="791743" y="689610"/>
                  </a:lnTo>
                  <a:lnTo>
                    <a:pt x="763396" y="724052"/>
                  </a:lnTo>
                  <a:lnTo>
                    <a:pt x="731697" y="755434"/>
                  </a:lnTo>
                  <a:lnTo>
                    <a:pt x="696899" y="783475"/>
                  </a:lnTo>
                  <a:lnTo>
                    <a:pt x="659269" y="807948"/>
                  </a:lnTo>
                  <a:lnTo>
                    <a:pt x="619086" y="828560"/>
                  </a:lnTo>
                  <a:lnTo>
                    <a:pt x="576618" y="845045"/>
                  </a:lnTo>
                  <a:lnTo>
                    <a:pt x="532129" y="857148"/>
                  </a:lnTo>
                  <a:lnTo>
                    <a:pt x="485876" y="864615"/>
                  </a:lnTo>
                  <a:lnTo>
                    <a:pt x="438150" y="867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8246" y="3194062"/>
              <a:ext cx="889000" cy="880110"/>
            </a:xfrm>
            <a:custGeom>
              <a:avLst/>
              <a:gdLst/>
              <a:ahLst/>
              <a:cxnLst/>
              <a:rect l="l" t="t" r="r" b="b"/>
              <a:pathLst>
                <a:path w="889000" h="880110">
                  <a:moveTo>
                    <a:pt x="492556" y="2540"/>
                  </a:moveTo>
                  <a:lnTo>
                    <a:pt x="396417" y="2540"/>
                  </a:lnTo>
                  <a:lnTo>
                    <a:pt x="444144" y="0"/>
                  </a:lnTo>
                  <a:lnTo>
                    <a:pt x="444830" y="0"/>
                  </a:lnTo>
                  <a:lnTo>
                    <a:pt x="492556" y="2540"/>
                  </a:lnTo>
                  <a:close/>
                </a:path>
                <a:path w="889000" h="880110">
                  <a:moveTo>
                    <a:pt x="493229" y="877214"/>
                  </a:moveTo>
                  <a:lnTo>
                    <a:pt x="395744" y="877214"/>
                  </a:lnTo>
                  <a:lnTo>
                    <a:pt x="349491" y="869759"/>
                  </a:lnTo>
                  <a:lnTo>
                    <a:pt x="304342" y="857504"/>
                  </a:lnTo>
                  <a:lnTo>
                    <a:pt x="261251" y="840816"/>
                  </a:lnTo>
                  <a:lnTo>
                    <a:pt x="220472" y="819937"/>
                  </a:lnTo>
                  <a:lnTo>
                    <a:pt x="182283" y="795147"/>
                  </a:lnTo>
                  <a:lnTo>
                    <a:pt x="146951" y="766711"/>
                  </a:lnTo>
                  <a:lnTo>
                    <a:pt x="114769" y="734898"/>
                  </a:lnTo>
                  <a:lnTo>
                    <a:pt x="85991" y="699985"/>
                  </a:lnTo>
                  <a:lnTo>
                    <a:pt x="60883" y="662228"/>
                  </a:lnTo>
                  <a:lnTo>
                    <a:pt x="39712" y="621906"/>
                  </a:lnTo>
                  <a:lnTo>
                    <a:pt x="22771" y="579272"/>
                  </a:lnTo>
                  <a:lnTo>
                    <a:pt x="10325" y="534606"/>
                  </a:lnTo>
                  <a:lnTo>
                    <a:pt x="2641" y="488175"/>
                  </a:lnTo>
                  <a:lnTo>
                    <a:pt x="0" y="440258"/>
                  </a:lnTo>
                  <a:lnTo>
                    <a:pt x="0" y="439572"/>
                  </a:lnTo>
                  <a:lnTo>
                    <a:pt x="2490" y="393687"/>
                  </a:lnTo>
                  <a:lnTo>
                    <a:pt x="2528" y="393001"/>
                  </a:lnTo>
                  <a:lnTo>
                    <a:pt x="10185" y="345846"/>
                  </a:lnTo>
                  <a:lnTo>
                    <a:pt x="22555" y="301142"/>
                  </a:lnTo>
                  <a:lnTo>
                    <a:pt x="39433" y="258470"/>
                  </a:lnTo>
                  <a:lnTo>
                    <a:pt x="60540" y="218109"/>
                  </a:lnTo>
                  <a:lnTo>
                    <a:pt x="85598" y="180314"/>
                  </a:lnTo>
                  <a:lnTo>
                    <a:pt x="114338" y="145351"/>
                  </a:lnTo>
                  <a:lnTo>
                    <a:pt x="146481" y="113499"/>
                  </a:lnTo>
                  <a:lnTo>
                    <a:pt x="181762" y="85026"/>
                  </a:lnTo>
                  <a:lnTo>
                    <a:pt x="219900" y="60198"/>
                  </a:lnTo>
                  <a:lnTo>
                    <a:pt x="260654" y="39268"/>
                  </a:lnTo>
                  <a:lnTo>
                    <a:pt x="303879" y="22466"/>
                  </a:lnTo>
                  <a:lnTo>
                    <a:pt x="348843" y="10210"/>
                  </a:lnTo>
                  <a:lnTo>
                    <a:pt x="396217" y="2540"/>
                  </a:lnTo>
                  <a:lnTo>
                    <a:pt x="492757" y="2540"/>
                  </a:lnTo>
                  <a:lnTo>
                    <a:pt x="539470" y="10071"/>
                  </a:lnTo>
                  <a:lnTo>
                    <a:pt x="540131" y="10210"/>
                  </a:lnTo>
                  <a:lnTo>
                    <a:pt x="549187" y="12674"/>
                  </a:lnTo>
                  <a:lnTo>
                    <a:pt x="444830" y="12674"/>
                  </a:lnTo>
                  <a:lnTo>
                    <a:pt x="398515" y="15151"/>
                  </a:lnTo>
                  <a:lnTo>
                    <a:pt x="397763" y="15151"/>
                  </a:lnTo>
                  <a:lnTo>
                    <a:pt x="352389" y="22466"/>
                  </a:lnTo>
                  <a:lnTo>
                    <a:pt x="352171" y="22466"/>
                  </a:lnTo>
                  <a:lnTo>
                    <a:pt x="308430" y="34353"/>
                  </a:lnTo>
                  <a:lnTo>
                    <a:pt x="266536" y="50571"/>
                  </a:lnTo>
                  <a:lnTo>
                    <a:pt x="266123" y="50715"/>
                  </a:lnTo>
                  <a:lnTo>
                    <a:pt x="226907" y="70840"/>
                  </a:lnTo>
                  <a:lnTo>
                    <a:pt x="226472" y="71047"/>
                  </a:lnTo>
                  <a:lnTo>
                    <a:pt x="189790" y="94919"/>
                  </a:lnTo>
                  <a:lnTo>
                    <a:pt x="189425" y="95139"/>
                  </a:lnTo>
                  <a:lnTo>
                    <a:pt x="189204" y="95300"/>
                  </a:lnTo>
                  <a:lnTo>
                    <a:pt x="155463" y="122529"/>
                  </a:lnTo>
                  <a:lnTo>
                    <a:pt x="155151" y="122761"/>
                  </a:lnTo>
                  <a:lnTo>
                    <a:pt x="154927" y="122961"/>
                  </a:lnTo>
                  <a:lnTo>
                    <a:pt x="124173" y="153428"/>
                  </a:lnTo>
                  <a:lnTo>
                    <a:pt x="123988" y="153591"/>
                  </a:lnTo>
                  <a:lnTo>
                    <a:pt x="123698" y="153898"/>
                  </a:lnTo>
                  <a:lnTo>
                    <a:pt x="96224" y="187337"/>
                  </a:lnTo>
                  <a:lnTo>
                    <a:pt x="95958" y="187636"/>
                  </a:lnTo>
                  <a:lnTo>
                    <a:pt x="71833" y="224002"/>
                  </a:lnTo>
                  <a:lnTo>
                    <a:pt x="71621" y="224293"/>
                  </a:lnTo>
                  <a:lnTo>
                    <a:pt x="71462" y="224561"/>
                  </a:lnTo>
                  <a:lnTo>
                    <a:pt x="51284" y="263156"/>
                  </a:lnTo>
                  <a:lnTo>
                    <a:pt x="51100" y="263470"/>
                  </a:lnTo>
                  <a:lnTo>
                    <a:pt x="50965" y="263766"/>
                  </a:lnTo>
                  <a:lnTo>
                    <a:pt x="34833" y="304546"/>
                  </a:lnTo>
                  <a:lnTo>
                    <a:pt x="34695" y="304848"/>
                  </a:lnTo>
                  <a:lnTo>
                    <a:pt x="34582" y="305181"/>
                  </a:lnTo>
                  <a:lnTo>
                    <a:pt x="22751" y="347916"/>
                  </a:lnTo>
                  <a:lnTo>
                    <a:pt x="22625" y="348302"/>
                  </a:lnTo>
                  <a:lnTo>
                    <a:pt x="22567" y="348576"/>
                  </a:lnTo>
                  <a:lnTo>
                    <a:pt x="15515" y="391629"/>
                  </a:lnTo>
                  <a:lnTo>
                    <a:pt x="15402" y="392315"/>
                  </a:lnTo>
                  <a:lnTo>
                    <a:pt x="15289" y="393001"/>
                  </a:lnTo>
                  <a:lnTo>
                    <a:pt x="15176" y="393687"/>
                  </a:lnTo>
                  <a:lnTo>
                    <a:pt x="12712" y="439572"/>
                  </a:lnTo>
                  <a:lnTo>
                    <a:pt x="12674" y="440258"/>
                  </a:lnTo>
                  <a:lnTo>
                    <a:pt x="15215" y="486117"/>
                  </a:lnTo>
                  <a:lnTo>
                    <a:pt x="15252" y="486803"/>
                  </a:lnTo>
                  <a:lnTo>
                    <a:pt x="15402" y="487489"/>
                  </a:lnTo>
                  <a:lnTo>
                    <a:pt x="22596" y="531202"/>
                  </a:lnTo>
                  <a:lnTo>
                    <a:pt x="22707" y="531876"/>
                  </a:lnTo>
                  <a:lnTo>
                    <a:pt x="23329" y="533946"/>
                  </a:lnTo>
                  <a:lnTo>
                    <a:pt x="34621" y="574598"/>
                  </a:lnTo>
                  <a:lnTo>
                    <a:pt x="34695" y="574931"/>
                  </a:lnTo>
                  <a:lnTo>
                    <a:pt x="34798" y="575233"/>
                  </a:lnTo>
                  <a:lnTo>
                    <a:pt x="36183" y="578637"/>
                  </a:lnTo>
                  <a:lnTo>
                    <a:pt x="51002" y="616013"/>
                  </a:lnTo>
                  <a:lnTo>
                    <a:pt x="51100" y="616309"/>
                  </a:lnTo>
                  <a:lnTo>
                    <a:pt x="51244" y="616623"/>
                  </a:lnTo>
                  <a:lnTo>
                    <a:pt x="53732" y="621296"/>
                  </a:lnTo>
                  <a:lnTo>
                    <a:pt x="71493" y="655205"/>
                  </a:lnTo>
                  <a:lnTo>
                    <a:pt x="71590" y="655426"/>
                  </a:lnTo>
                  <a:lnTo>
                    <a:pt x="71793" y="655777"/>
                  </a:lnTo>
                  <a:lnTo>
                    <a:pt x="75753" y="661670"/>
                  </a:lnTo>
                  <a:lnTo>
                    <a:pt x="95831" y="691921"/>
                  </a:lnTo>
                  <a:lnTo>
                    <a:pt x="95958" y="692143"/>
                  </a:lnTo>
                  <a:lnTo>
                    <a:pt x="96177" y="692442"/>
                  </a:lnTo>
                  <a:lnTo>
                    <a:pt x="123755" y="725881"/>
                  </a:lnTo>
                  <a:lnTo>
                    <a:pt x="123988" y="726188"/>
                  </a:lnTo>
                  <a:lnTo>
                    <a:pt x="154973" y="756818"/>
                  </a:lnTo>
                  <a:lnTo>
                    <a:pt x="155151" y="757019"/>
                  </a:lnTo>
                  <a:lnTo>
                    <a:pt x="155409" y="757250"/>
                  </a:lnTo>
                  <a:lnTo>
                    <a:pt x="189252" y="784491"/>
                  </a:lnTo>
                  <a:lnTo>
                    <a:pt x="189426" y="784653"/>
                  </a:lnTo>
                  <a:lnTo>
                    <a:pt x="226822" y="808964"/>
                  </a:lnTo>
                  <a:lnTo>
                    <a:pt x="266446" y="829246"/>
                  </a:lnTo>
                  <a:lnTo>
                    <a:pt x="307794" y="845261"/>
                  </a:lnTo>
                  <a:lnTo>
                    <a:pt x="352684" y="857504"/>
                  </a:lnTo>
                  <a:lnTo>
                    <a:pt x="353256" y="857504"/>
                  </a:lnTo>
                  <a:lnTo>
                    <a:pt x="397291" y="864603"/>
                  </a:lnTo>
                  <a:lnTo>
                    <a:pt x="397090" y="864603"/>
                  </a:lnTo>
                  <a:lnTo>
                    <a:pt x="444487" y="867137"/>
                  </a:lnTo>
                  <a:lnTo>
                    <a:pt x="549245" y="867137"/>
                  </a:lnTo>
                  <a:lnTo>
                    <a:pt x="540131" y="869619"/>
                  </a:lnTo>
                  <a:lnTo>
                    <a:pt x="539470" y="869759"/>
                  </a:lnTo>
                  <a:lnTo>
                    <a:pt x="493229" y="877214"/>
                  </a:lnTo>
                  <a:close/>
                </a:path>
                <a:path w="889000" h="880110">
                  <a:moveTo>
                    <a:pt x="584619" y="857504"/>
                  </a:moveTo>
                  <a:lnTo>
                    <a:pt x="536290" y="857504"/>
                  </a:lnTo>
                  <a:lnTo>
                    <a:pt x="581179" y="845261"/>
                  </a:lnTo>
                  <a:lnTo>
                    <a:pt x="622528" y="829246"/>
                  </a:lnTo>
                  <a:lnTo>
                    <a:pt x="662152" y="808964"/>
                  </a:lnTo>
                  <a:lnTo>
                    <a:pt x="699249" y="784872"/>
                  </a:lnTo>
                  <a:lnTo>
                    <a:pt x="699548" y="784653"/>
                  </a:lnTo>
                  <a:lnTo>
                    <a:pt x="699721" y="784491"/>
                  </a:lnTo>
                  <a:lnTo>
                    <a:pt x="733564" y="757250"/>
                  </a:lnTo>
                  <a:lnTo>
                    <a:pt x="733822" y="757019"/>
                  </a:lnTo>
                  <a:lnTo>
                    <a:pt x="734001" y="756818"/>
                  </a:lnTo>
                  <a:lnTo>
                    <a:pt x="764986" y="726188"/>
                  </a:lnTo>
                  <a:lnTo>
                    <a:pt x="765218" y="725881"/>
                  </a:lnTo>
                  <a:lnTo>
                    <a:pt x="792797" y="692442"/>
                  </a:lnTo>
                  <a:lnTo>
                    <a:pt x="793016" y="692143"/>
                  </a:lnTo>
                  <a:lnTo>
                    <a:pt x="793143" y="691921"/>
                  </a:lnTo>
                  <a:lnTo>
                    <a:pt x="813221" y="661670"/>
                  </a:lnTo>
                  <a:lnTo>
                    <a:pt x="817181" y="655777"/>
                  </a:lnTo>
                  <a:lnTo>
                    <a:pt x="817384" y="655426"/>
                  </a:lnTo>
                  <a:lnTo>
                    <a:pt x="817480" y="655205"/>
                  </a:lnTo>
                  <a:lnTo>
                    <a:pt x="835242" y="621296"/>
                  </a:lnTo>
                  <a:lnTo>
                    <a:pt x="837730" y="616623"/>
                  </a:lnTo>
                  <a:lnTo>
                    <a:pt x="837873" y="616309"/>
                  </a:lnTo>
                  <a:lnTo>
                    <a:pt x="837971" y="616013"/>
                  </a:lnTo>
                  <a:lnTo>
                    <a:pt x="852791" y="578637"/>
                  </a:lnTo>
                  <a:lnTo>
                    <a:pt x="854176" y="575233"/>
                  </a:lnTo>
                  <a:lnTo>
                    <a:pt x="854279" y="574931"/>
                  </a:lnTo>
                  <a:lnTo>
                    <a:pt x="854352" y="574598"/>
                  </a:lnTo>
                  <a:lnTo>
                    <a:pt x="865644" y="533946"/>
                  </a:lnTo>
                  <a:lnTo>
                    <a:pt x="866266" y="531876"/>
                  </a:lnTo>
                  <a:lnTo>
                    <a:pt x="873459" y="488175"/>
                  </a:lnTo>
                  <a:lnTo>
                    <a:pt x="873572" y="487489"/>
                  </a:lnTo>
                  <a:lnTo>
                    <a:pt x="873721" y="486803"/>
                  </a:lnTo>
                  <a:lnTo>
                    <a:pt x="876300" y="440258"/>
                  </a:lnTo>
                  <a:lnTo>
                    <a:pt x="873798" y="393687"/>
                  </a:lnTo>
                  <a:lnTo>
                    <a:pt x="866406" y="348576"/>
                  </a:lnTo>
                  <a:lnTo>
                    <a:pt x="866348" y="348302"/>
                  </a:lnTo>
                  <a:lnTo>
                    <a:pt x="866223" y="347916"/>
                  </a:lnTo>
                  <a:lnTo>
                    <a:pt x="854392" y="305181"/>
                  </a:lnTo>
                  <a:lnTo>
                    <a:pt x="854279" y="304848"/>
                  </a:lnTo>
                  <a:lnTo>
                    <a:pt x="854140" y="304546"/>
                  </a:lnTo>
                  <a:lnTo>
                    <a:pt x="838009" y="263766"/>
                  </a:lnTo>
                  <a:lnTo>
                    <a:pt x="837873" y="263470"/>
                  </a:lnTo>
                  <a:lnTo>
                    <a:pt x="837690" y="263156"/>
                  </a:lnTo>
                  <a:lnTo>
                    <a:pt x="817511" y="224561"/>
                  </a:lnTo>
                  <a:lnTo>
                    <a:pt x="817353" y="224293"/>
                  </a:lnTo>
                  <a:lnTo>
                    <a:pt x="817140" y="224002"/>
                  </a:lnTo>
                  <a:lnTo>
                    <a:pt x="793016" y="187636"/>
                  </a:lnTo>
                  <a:lnTo>
                    <a:pt x="792749" y="187337"/>
                  </a:lnTo>
                  <a:lnTo>
                    <a:pt x="765276" y="153898"/>
                  </a:lnTo>
                  <a:lnTo>
                    <a:pt x="764986" y="153591"/>
                  </a:lnTo>
                  <a:lnTo>
                    <a:pt x="764801" y="153428"/>
                  </a:lnTo>
                  <a:lnTo>
                    <a:pt x="734047" y="122961"/>
                  </a:lnTo>
                  <a:lnTo>
                    <a:pt x="733823" y="122761"/>
                  </a:lnTo>
                  <a:lnTo>
                    <a:pt x="733511" y="122529"/>
                  </a:lnTo>
                  <a:lnTo>
                    <a:pt x="699770" y="95300"/>
                  </a:lnTo>
                  <a:lnTo>
                    <a:pt x="699549" y="95139"/>
                  </a:lnTo>
                  <a:lnTo>
                    <a:pt x="699184" y="94919"/>
                  </a:lnTo>
                  <a:lnTo>
                    <a:pt x="662502" y="71047"/>
                  </a:lnTo>
                  <a:lnTo>
                    <a:pt x="662067" y="70840"/>
                  </a:lnTo>
                  <a:lnTo>
                    <a:pt x="622851" y="50715"/>
                  </a:lnTo>
                  <a:lnTo>
                    <a:pt x="622438" y="50571"/>
                  </a:lnTo>
                  <a:lnTo>
                    <a:pt x="580544" y="34353"/>
                  </a:lnTo>
                  <a:lnTo>
                    <a:pt x="536803" y="22466"/>
                  </a:lnTo>
                  <a:lnTo>
                    <a:pt x="536584" y="22466"/>
                  </a:lnTo>
                  <a:lnTo>
                    <a:pt x="491210" y="15151"/>
                  </a:lnTo>
                  <a:lnTo>
                    <a:pt x="490458" y="15151"/>
                  </a:lnTo>
                  <a:lnTo>
                    <a:pt x="444144" y="12674"/>
                  </a:lnTo>
                  <a:lnTo>
                    <a:pt x="549187" y="12674"/>
                  </a:lnTo>
                  <a:lnTo>
                    <a:pt x="627722" y="39001"/>
                  </a:lnTo>
                  <a:lnTo>
                    <a:pt x="668502" y="59867"/>
                  </a:lnTo>
                  <a:lnTo>
                    <a:pt x="706691" y="84645"/>
                  </a:lnTo>
                  <a:lnTo>
                    <a:pt x="742010" y="113080"/>
                  </a:lnTo>
                  <a:lnTo>
                    <a:pt x="774204" y="144881"/>
                  </a:lnTo>
                  <a:lnTo>
                    <a:pt x="802982" y="179781"/>
                  </a:lnTo>
                  <a:lnTo>
                    <a:pt x="828090" y="217538"/>
                  </a:lnTo>
                  <a:lnTo>
                    <a:pt x="849261" y="257873"/>
                  </a:lnTo>
                  <a:lnTo>
                    <a:pt x="866203" y="300507"/>
                  </a:lnTo>
                  <a:lnTo>
                    <a:pt x="878649" y="345186"/>
                  </a:lnTo>
                  <a:lnTo>
                    <a:pt x="886333" y="391629"/>
                  </a:lnTo>
                  <a:lnTo>
                    <a:pt x="888974" y="439572"/>
                  </a:lnTo>
                  <a:lnTo>
                    <a:pt x="888974" y="440258"/>
                  </a:lnTo>
                  <a:lnTo>
                    <a:pt x="886483" y="486117"/>
                  </a:lnTo>
                  <a:lnTo>
                    <a:pt x="878789" y="533946"/>
                  </a:lnTo>
                  <a:lnTo>
                    <a:pt x="866419" y="578637"/>
                  </a:lnTo>
                  <a:lnTo>
                    <a:pt x="849528" y="621296"/>
                  </a:lnTo>
                  <a:lnTo>
                    <a:pt x="828433" y="661670"/>
                  </a:lnTo>
                  <a:lnTo>
                    <a:pt x="803376" y="699465"/>
                  </a:lnTo>
                  <a:lnTo>
                    <a:pt x="774636" y="734428"/>
                  </a:lnTo>
                  <a:lnTo>
                    <a:pt x="742492" y="766279"/>
                  </a:lnTo>
                  <a:lnTo>
                    <a:pt x="707212" y="794766"/>
                  </a:lnTo>
                  <a:lnTo>
                    <a:pt x="669074" y="819607"/>
                  </a:lnTo>
                  <a:lnTo>
                    <a:pt x="628319" y="840536"/>
                  </a:lnTo>
                  <a:lnTo>
                    <a:pt x="585450" y="857224"/>
                  </a:lnTo>
                  <a:lnTo>
                    <a:pt x="584619" y="857504"/>
                  </a:lnTo>
                  <a:close/>
                </a:path>
                <a:path w="889000" h="880110">
                  <a:moveTo>
                    <a:pt x="353256" y="857504"/>
                  </a:moveTo>
                  <a:lnTo>
                    <a:pt x="352818" y="857504"/>
                  </a:lnTo>
                  <a:lnTo>
                    <a:pt x="351523" y="857224"/>
                  </a:lnTo>
                  <a:lnTo>
                    <a:pt x="353256" y="857504"/>
                  </a:lnTo>
                  <a:close/>
                </a:path>
                <a:path w="889000" h="880110">
                  <a:moveTo>
                    <a:pt x="549245" y="867137"/>
                  </a:moveTo>
                  <a:lnTo>
                    <a:pt x="444487" y="867137"/>
                  </a:lnTo>
                  <a:lnTo>
                    <a:pt x="491883" y="864603"/>
                  </a:lnTo>
                  <a:lnTo>
                    <a:pt x="491683" y="864603"/>
                  </a:lnTo>
                  <a:lnTo>
                    <a:pt x="537451" y="857224"/>
                  </a:lnTo>
                  <a:lnTo>
                    <a:pt x="536155" y="857504"/>
                  </a:lnTo>
                  <a:lnTo>
                    <a:pt x="584619" y="857504"/>
                  </a:lnTo>
                  <a:lnTo>
                    <a:pt x="549245" y="867137"/>
                  </a:lnTo>
                  <a:close/>
                </a:path>
                <a:path w="889000" h="880110">
                  <a:moveTo>
                    <a:pt x="444830" y="879830"/>
                  </a:moveTo>
                  <a:lnTo>
                    <a:pt x="444144" y="879830"/>
                  </a:lnTo>
                  <a:lnTo>
                    <a:pt x="394986" y="877214"/>
                  </a:lnTo>
                  <a:lnTo>
                    <a:pt x="493988" y="877214"/>
                  </a:lnTo>
                  <a:lnTo>
                    <a:pt x="444830" y="879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81217" y="3419297"/>
            <a:ext cx="38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YaHei"/>
                <a:cs typeface="Microsoft YaHei"/>
              </a:rPr>
              <a:t>02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981" y="4796408"/>
            <a:ext cx="6086475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*</a:t>
            </a:r>
            <a:r>
              <a:rPr sz="2400" b="1" spc="-5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Full</a:t>
            </a:r>
            <a:r>
              <a:rPr sz="2400" b="1" spc="-4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luring</a:t>
            </a:r>
            <a:r>
              <a:rPr sz="2400" b="1" spc="-4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apabila</a:t>
            </a:r>
            <a:r>
              <a:rPr sz="2400" b="1" spc="-5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5150"/>
                </a:solidFill>
                <a:latin typeface="Arial"/>
                <a:cs typeface="Arial"/>
              </a:rPr>
              <a:t>terdapat</a:t>
            </a:r>
            <a:endParaRPr sz="2400">
              <a:latin typeface="Arial"/>
              <a:cs typeface="Arial"/>
            </a:endParaRPr>
          </a:p>
          <a:p>
            <a:pPr marL="246379" marR="5080" indent="2311400">
              <a:lnSpc>
                <a:spcPts val="2590"/>
              </a:lnSpc>
              <a:spcBef>
                <a:spcPts val="2625"/>
              </a:spcBef>
            </a:pP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dilakukan</a:t>
            </a:r>
            <a:r>
              <a:rPr sz="2400" b="1" spc="-9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survey</a:t>
            </a:r>
            <a:r>
              <a:rPr sz="2400" b="1" spc="-100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5150"/>
                </a:solidFill>
                <a:latin typeface="Arial"/>
                <a:cs typeface="Arial"/>
              </a:rPr>
              <a:t>secara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hybrid</a:t>
            </a:r>
            <a:r>
              <a:rPr sz="2400" b="1" spc="-85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5150"/>
                </a:solidFill>
                <a:latin typeface="Arial"/>
                <a:cs typeface="Arial"/>
              </a:rPr>
              <a:t>dibuktikan</a:t>
            </a:r>
            <a:r>
              <a:rPr sz="2400" b="1" spc="-75" dirty="0">
                <a:solidFill>
                  <a:srgbClr val="1F515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5150"/>
                </a:solidFill>
                <a:latin typeface="Arial"/>
                <a:cs typeface="Arial"/>
              </a:rPr>
              <a:t>dengan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6391" y="4894834"/>
            <a:ext cx="5121275" cy="1598295"/>
            <a:chOff x="696391" y="4894834"/>
            <a:chExt cx="5121275" cy="159829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491" y="4894834"/>
              <a:ext cx="306704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0581" y="4951349"/>
              <a:ext cx="143510" cy="1619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6511" y="4894834"/>
              <a:ext cx="154905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0631" y="4951349"/>
              <a:ext cx="148585" cy="16573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0331" y="4894834"/>
              <a:ext cx="41910" cy="2184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391" y="5223764"/>
              <a:ext cx="76834" cy="2825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3361" y="4951349"/>
              <a:ext cx="148585" cy="1657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616" y="5280279"/>
              <a:ext cx="148585" cy="165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4681" y="5280279"/>
              <a:ext cx="102234" cy="1619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4696" y="5223764"/>
              <a:ext cx="41910" cy="2184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9151" y="5280279"/>
              <a:ext cx="143509" cy="1619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65910" y="5280279"/>
              <a:ext cx="154076" cy="2260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0471" y="5280279"/>
              <a:ext cx="148585" cy="1657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30806" y="5280279"/>
              <a:ext cx="143510" cy="1619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90526" y="5280279"/>
              <a:ext cx="148585" cy="1657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54351" y="5228209"/>
              <a:ext cx="92710" cy="2178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61671" y="5280279"/>
              <a:ext cx="148585" cy="16573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42006" y="5284089"/>
              <a:ext cx="143510" cy="16192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12516" y="5223764"/>
              <a:ext cx="41909" cy="2184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7611" y="5280279"/>
              <a:ext cx="162376" cy="1657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1756" y="5223764"/>
              <a:ext cx="146367" cy="2184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1781" y="5280279"/>
              <a:ext cx="148585" cy="16573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07511" y="5280279"/>
              <a:ext cx="147751" cy="16573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1661" y="5223764"/>
              <a:ext cx="41909" cy="2184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40886" y="5284089"/>
              <a:ext cx="161289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18056" y="5280279"/>
              <a:ext cx="148585" cy="16573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97121" y="5280279"/>
              <a:ext cx="143510" cy="1619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72610" y="5280279"/>
              <a:ext cx="154076" cy="2260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33366" y="5228209"/>
              <a:ext cx="92710" cy="2178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51476" y="5223764"/>
              <a:ext cx="41910" cy="2184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26441" y="5223764"/>
              <a:ext cx="154905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11196" y="5280279"/>
              <a:ext cx="148585" cy="1657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90261" y="5223764"/>
              <a:ext cx="146367" cy="2184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9411" y="5609209"/>
              <a:ext cx="233045" cy="16192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0396" y="5609209"/>
              <a:ext cx="148590" cy="16573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68831" y="5609209"/>
              <a:ext cx="233044" cy="16192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41881" y="5613019"/>
              <a:ext cx="143509" cy="16192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27301" y="5609209"/>
              <a:ext cx="143510" cy="16192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03425" y="5609209"/>
              <a:ext cx="154076" cy="2260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96871" y="5552694"/>
              <a:ext cx="146367" cy="2184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67051" y="5552694"/>
              <a:ext cx="41910" cy="21843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250871" y="5609209"/>
              <a:ext cx="143509" cy="16192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35021" y="5552694"/>
              <a:ext cx="146367" cy="2184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94411" y="5609209"/>
              <a:ext cx="148585" cy="1657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74111" y="5609209"/>
              <a:ext cx="143510" cy="16192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99406" y="5938139"/>
              <a:ext cx="147751" cy="16573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82921" y="5941949"/>
              <a:ext cx="143510" cy="16192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867071" y="5938139"/>
              <a:ext cx="257175" cy="16573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38851" y="5886069"/>
              <a:ext cx="92710" cy="21780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30681" y="6210554"/>
              <a:ext cx="306705" cy="22225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53261" y="6214999"/>
              <a:ext cx="254000" cy="21780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38376" y="6267069"/>
              <a:ext cx="257175" cy="16573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26666" y="6267069"/>
              <a:ext cx="143509" cy="16192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02790" y="6267069"/>
              <a:ext cx="154076" cy="22605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86716" y="6267069"/>
              <a:ext cx="148585" cy="16573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66416" y="6267069"/>
              <a:ext cx="143509" cy="16192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12826" y="6267069"/>
              <a:ext cx="148585" cy="16573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28071" y="6210554"/>
              <a:ext cx="154905" cy="22225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11906" y="6210554"/>
              <a:ext cx="41910" cy="21844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791891" y="6267069"/>
              <a:ext cx="102234" cy="16192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080816" y="6210554"/>
              <a:ext cx="356870" cy="2222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59311" y="6210554"/>
              <a:ext cx="154905" cy="22225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654221" y="6210554"/>
              <a:ext cx="41910" cy="2184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738041" y="6267069"/>
              <a:ext cx="143510" cy="1619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22191" y="6210554"/>
              <a:ext cx="306704" cy="2222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246676" y="6267069"/>
              <a:ext cx="147751" cy="16573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16551" y="6210554"/>
              <a:ext cx="356869" cy="22225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903266" y="6207379"/>
              <a:ext cx="249554" cy="2254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174411" y="6210554"/>
              <a:ext cx="372092" cy="22225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562396" y="6214999"/>
              <a:ext cx="92710" cy="2178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669081" y="6267069"/>
              <a:ext cx="148585" cy="1657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59" y="0"/>
              <a:ext cx="6644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624" y="978408"/>
              <a:ext cx="6228587" cy="649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1648967"/>
              <a:ext cx="8278368" cy="649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385394"/>
            <a:ext cx="74612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2425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D7C78"/>
                </a:solidFill>
              </a:rPr>
              <a:t>JUMLAH</a:t>
            </a:r>
            <a:r>
              <a:rPr sz="4400" spc="-55" dirty="0">
                <a:solidFill>
                  <a:srgbClr val="0D7C78"/>
                </a:solidFill>
              </a:rPr>
              <a:t> </a:t>
            </a:r>
            <a:r>
              <a:rPr sz="4400" spc="-10" dirty="0">
                <a:solidFill>
                  <a:srgbClr val="0D7C78"/>
                </a:solidFill>
              </a:rPr>
              <a:t>SURVEIOR </a:t>
            </a:r>
            <a:r>
              <a:rPr sz="4400" dirty="0">
                <a:solidFill>
                  <a:srgbClr val="0D7C78"/>
                </a:solidFill>
              </a:rPr>
              <a:t>DAN</a:t>
            </a:r>
            <a:r>
              <a:rPr sz="4400" spc="-75" dirty="0">
                <a:solidFill>
                  <a:srgbClr val="0D7C78"/>
                </a:solidFill>
              </a:rPr>
              <a:t> </a:t>
            </a:r>
            <a:r>
              <a:rPr sz="4400" dirty="0">
                <a:solidFill>
                  <a:srgbClr val="0D7C78"/>
                </a:solidFill>
              </a:rPr>
              <a:t>HARI</a:t>
            </a:r>
            <a:r>
              <a:rPr sz="4400" spc="-80" dirty="0">
                <a:solidFill>
                  <a:srgbClr val="0D7C78"/>
                </a:solidFill>
              </a:rPr>
              <a:t> </a:t>
            </a:r>
            <a:r>
              <a:rPr sz="4400" dirty="0">
                <a:solidFill>
                  <a:srgbClr val="0D7C78"/>
                </a:solidFill>
              </a:rPr>
              <a:t>SURVEI</a:t>
            </a:r>
            <a:r>
              <a:rPr sz="4400" spc="-85" dirty="0">
                <a:solidFill>
                  <a:srgbClr val="0D7C78"/>
                </a:solidFill>
              </a:rPr>
              <a:t> </a:t>
            </a:r>
            <a:r>
              <a:rPr sz="4400" spc="-10" dirty="0">
                <a:solidFill>
                  <a:srgbClr val="0D7C78"/>
                </a:solidFill>
              </a:rPr>
              <a:t>EFEKTIF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700" y="2189988"/>
            <a:ext cx="9105900" cy="2758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14700" cy="6858000"/>
          </a:xfrm>
          <a:custGeom>
            <a:avLst/>
            <a:gdLst/>
            <a:ahLst/>
            <a:cxnLst/>
            <a:rect l="l" t="t" r="r" b="b"/>
            <a:pathLst>
              <a:path w="3314700" h="6858000">
                <a:moveTo>
                  <a:pt x="33147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314700" y="0"/>
                </a:lnTo>
                <a:lnTo>
                  <a:pt x="3314700" y="6858000"/>
                </a:lnTo>
                <a:close/>
              </a:path>
            </a:pathLst>
          </a:custGeom>
          <a:solidFill>
            <a:srgbClr val="408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190488"/>
            <a:ext cx="1281683" cy="5791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1133" y="145795"/>
            <a:ext cx="53124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1F5150"/>
                </a:solidFill>
              </a:rPr>
              <a:t>KEBIJAKAN</a:t>
            </a:r>
            <a:r>
              <a:rPr sz="2500" spc="-50" dirty="0">
                <a:solidFill>
                  <a:srgbClr val="1F5150"/>
                </a:solidFill>
              </a:rPr>
              <a:t> </a:t>
            </a:r>
            <a:r>
              <a:rPr sz="2500" spc="-10" dirty="0">
                <a:solidFill>
                  <a:srgbClr val="1F5150"/>
                </a:solidFill>
              </a:rPr>
              <a:t>TERKAIT</a:t>
            </a:r>
            <a:r>
              <a:rPr sz="2500" spc="-135" dirty="0">
                <a:solidFill>
                  <a:srgbClr val="1F5150"/>
                </a:solidFill>
              </a:rPr>
              <a:t> </a:t>
            </a:r>
            <a:r>
              <a:rPr sz="2500" spc="-10" dirty="0">
                <a:solidFill>
                  <a:srgbClr val="1F5150"/>
                </a:solidFill>
              </a:rPr>
              <a:t>AKREDITASI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3730497" y="901573"/>
            <a:ext cx="7706359" cy="52558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12065" indent="-287020">
              <a:lnSpc>
                <a:spcPts val="1730"/>
              </a:lnSpc>
              <a:spcBef>
                <a:spcPts val="31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Permenkes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No.</a:t>
            </a:r>
            <a:r>
              <a:rPr sz="1600" b="1" spc="-3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34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65" dirty="0">
                <a:solidFill>
                  <a:srgbClr val="077C78"/>
                </a:solidFill>
                <a:latin typeface="Arial"/>
                <a:cs typeface="Arial"/>
              </a:rPr>
              <a:t>Tahun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2022</a:t>
            </a:r>
            <a:r>
              <a:rPr sz="1600" b="1" spc="-3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tentang</a:t>
            </a:r>
            <a:r>
              <a:rPr sz="1600" b="1" spc="-10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Akreditasi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Puskesmas,</a:t>
            </a:r>
            <a:r>
              <a:rPr sz="1600" b="1" spc="-4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Klinik,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Labkes,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UTD,</a:t>
            </a:r>
            <a:r>
              <a:rPr sz="1600" b="1" spc="-3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TPMD/TPMDG.</a:t>
            </a:r>
            <a:endParaRPr sz="160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Kepmenkes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No.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HK.01.07/MENKES/1983/2022</a:t>
            </a:r>
            <a:r>
              <a:rPr sz="1600" b="1" spc="-2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tentang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Standar</a:t>
            </a:r>
            <a:r>
              <a:rPr sz="1600" b="1" spc="-10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Akreditasi Klinik</a:t>
            </a:r>
            <a:endParaRPr sz="1600">
              <a:latin typeface="Arial"/>
              <a:cs typeface="Arial"/>
            </a:endParaRPr>
          </a:p>
          <a:p>
            <a:pPr marL="299085" marR="730885" indent="-287020">
              <a:lnSpc>
                <a:spcPts val="1830"/>
              </a:lnSpc>
              <a:spcBef>
                <a:spcPts val="8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Kepmenkes</a:t>
            </a:r>
            <a:r>
              <a:rPr sz="1600" spc="-1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No.</a:t>
            </a:r>
            <a:r>
              <a:rPr sz="1600" spc="-25" dirty="0">
                <a:solidFill>
                  <a:srgbClr val="077C78"/>
                </a:solidFill>
                <a:latin typeface="Arial MT"/>
                <a:cs typeface="Arial MT"/>
              </a:rPr>
              <a:t> HK.01.07/MENKES/2011/2022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 tentang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 Standar</a:t>
            </a:r>
            <a:r>
              <a:rPr sz="1600" spc="-8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Akreditasi Laboratorium</a:t>
            </a:r>
            <a:r>
              <a:rPr sz="1600" spc="-4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Kesehatan</a:t>
            </a:r>
            <a:endParaRPr sz="1600">
              <a:latin typeface="Arial MT"/>
              <a:cs typeface="Arial MT"/>
            </a:endParaRPr>
          </a:p>
          <a:p>
            <a:pPr marL="299085" marR="296545" indent="-287020">
              <a:lnSpc>
                <a:spcPts val="1730"/>
              </a:lnSpc>
              <a:spcBef>
                <a:spcPts val="101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Kepmenkes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No.</a:t>
            </a:r>
            <a:r>
              <a:rPr sz="1600" b="1" spc="-6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HK.01.07/MENKES/32/2023</a:t>
            </a:r>
            <a:r>
              <a:rPr sz="1600" b="1" spc="-3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tentang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Lembaga Penyelenggara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Akreditasi</a:t>
            </a:r>
            <a:r>
              <a:rPr sz="1600" b="1" spc="-3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Puskesmas,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Klinik,</a:t>
            </a:r>
            <a:r>
              <a:rPr sz="1600" b="1" spc="-7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Labkes,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UTD,</a:t>
            </a:r>
            <a:r>
              <a:rPr sz="1600" b="1" spc="-7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TPMD/TPMDG</a:t>
            </a:r>
            <a:endParaRPr sz="1600">
              <a:latin typeface="Arial"/>
              <a:cs typeface="Arial"/>
            </a:endParaRPr>
          </a:p>
          <a:p>
            <a:pPr marL="299085" marR="708660" indent="-287020">
              <a:lnSpc>
                <a:spcPts val="173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Kepmenkes</a:t>
            </a:r>
            <a:r>
              <a:rPr sz="1600" spc="-2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No.</a:t>
            </a:r>
            <a:r>
              <a:rPr sz="1600" spc="-3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77C78"/>
                </a:solidFill>
                <a:latin typeface="Arial MT"/>
                <a:cs typeface="Arial MT"/>
              </a:rPr>
              <a:t>HK.01.07/Menkes/110/2023</a:t>
            </a:r>
            <a:r>
              <a:rPr sz="1600" spc="1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tentang</a:t>
            </a:r>
            <a:r>
              <a:rPr sz="1600" spc="-4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70" dirty="0">
                <a:solidFill>
                  <a:srgbClr val="077C78"/>
                </a:solidFill>
                <a:latin typeface="Arial MT"/>
                <a:cs typeface="Arial MT"/>
              </a:rPr>
              <a:t>Tarif</a:t>
            </a:r>
            <a:r>
              <a:rPr sz="1600" spc="-4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Survei</a:t>
            </a:r>
            <a:r>
              <a:rPr sz="1600" spc="-10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Akreditasi Puskesmas,</a:t>
            </a:r>
            <a:r>
              <a:rPr sz="1600" spc="-6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Klinik,</a:t>
            </a:r>
            <a:r>
              <a:rPr sz="1600" spc="-7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Labkes,</a:t>
            </a:r>
            <a:r>
              <a:rPr sz="1600" spc="-5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UTD,</a:t>
            </a:r>
            <a:r>
              <a:rPr sz="1600" spc="-7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TPMD,</a:t>
            </a:r>
            <a:r>
              <a:rPr sz="1600" spc="-4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dan</a:t>
            </a:r>
            <a:r>
              <a:rPr sz="1600" spc="-7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TPMDG</a:t>
            </a:r>
            <a:endParaRPr sz="1600">
              <a:latin typeface="Arial MT"/>
              <a:cs typeface="Arial MT"/>
            </a:endParaRPr>
          </a:p>
          <a:p>
            <a:pPr marL="299085" marR="519430" indent="-287020">
              <a:lnSpc>
                <a:spcPts val="1730"/>
              </a:lnSpc>
              <a:spcBef>
                <a:spcPts val="100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Kepmenkes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No.</a:t>
            </a:r>
            <a:r>
              <a:rPr sz="1600" b="1" spc="-4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HK.01.07/MENKES/165/2023</a:t>
            </a:r>
            <a:r>
              <a:rPr sz="1600" b="1" spc="-2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tentang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Standar</a:t>
            </a:r>
            <a:r>
              <a:rPr sz="1600" b="1" spc="-10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Akreditasi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Pusat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Kesehatan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Masyarakat</a:t>
            </a:r>
            <a:endParaRPr sz="1600">
              <a:latin typeface="Arial"/>
              <a:cs typeface="Arial"/>
            </a:endParaRPr>
          </a:p>
          <a:p>
            <a:pPr marL="299085" marR="121920" indent="-287020">
              <a:lnSpc>
                <a:spcPct val="93600"/>
              </a:lnSpc>
              <a:spcBef>
                <a:spcPts val="76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Keputusan</a:t>
            </a:r>
            <a:r>
              <a:rPr sz="1600" b="1" spc="-8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Direktur</a:t>
            </a:r>
            <a:r>
              <a:rPr sz="1600" b="1" spc="-8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Jenderal</a:t>
            </a:r>
            <a:r>
              <a:rPr sz="1600" b="1" spc="-8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Pelayanan</a:t>
            </a:r>
            <a:r>
              <a:rPr sz="1600" b="1" spc="-7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Kesehatan</a:t>
            </a:r>
            <a:r>
              <a:rPr sz="1600" b="1" spc="-8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77C78"/>
                </a:solidFill>
                <a:latin typeface="Arial"/>
                <a:cs typeface="Arial"/>
              </a:rPr>
              <a:t>No.</a:t>
            </a:r>
            <a:r>
              <a:rPr sz="1600" b="1" spc="500" dirty="0">
                <a:solidFill>
                  <a:srgbClr val="077C78"/>
                </a:solidFill>
                <a:latin typeface="Arial"/>
                <a:cs typeface="Arial"/>
              </a:rPr>
              <a:t>  </a:t>
            </a:r>
            <a:r>
              <a:rPr sz="1600" b="1" spc="-20" dirty="0">
                <a:solidFill>
                  <a:srgbClr val="077C78"/>
                </a:solidFill>
                <a:latin typeface="Arial"/>
                <a:cs typeface="Arial"/>
              </a:rPr>
              <a:t>HK.02.02/I/3991/2022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tentang</a:t>
            </a:r>
            <a:r>
              <a:rPr sz="1600" b="1" spc="-3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Petunjuk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Teknis</a:t>
            </a:r>
            <a:r>
              <a:rPr sz="1600" b="1" spc="-7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Survei</a:t>
            </a:r>
            <a:r>
              <a:rPr sz="1600" b="1" spc="-8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Akreditasi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Puskesmas,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Klinik,</a:t>
            </a:r>
            <a:r>
              <a:rPr sz="1600" b="1" spc="-4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Labkes,</a:t>
            </a:r>
            <a:r>
              <a:rPr sz="1600" b="1" spc="-5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UTD,</a:t>
            </a:r>
            <a:r>
              <a:rPr sz="1600" b="1" spc="-6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TPMD,</a:t>
            </a:r>
            <a:r>
              <a:rPr sz="1600" b="1" spc="-50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77C78"/>
                </a:solidFill>
                <a:latin typeface="Arial"/>
                <a:cs typeface="Arial"/>
              </a:rPr>
              <a:t>dan</a:t>
            </a:r>
            <a:r>
              <a:rPr sz="1600" b="1" spc="-65" dirty="0">
                <a:solidFill>
                  <a:srgbClr val="077C7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7C78"/>
                </a:solidFill>
                <a:latin typeface="Arial"/>
                <a:cs typeface="Arial"/>
              </a:rPr>
              <a:t>TPMDG</a:t>
            </a:r>
            <a:endParaRPr sz="1600">
              <a:latin typeface="Arial"/>
              <a:cs typeface="Arial"/>
            </a:endParaRPr>
          </a:p>
          <a:p>
            <a:pPr marL="299085" marR="1743075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Keputusan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Direktur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Jenderal</a:t>
            </a:r>
            <a:r>
              <a:rPr sz="1600" spc="-10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Pelayanan</a:t>
            </a:r>
            <a:r>
              <a:rPr sz="1600" spc="-9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Kesehatan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77C78"/>
                </a:solidFill>
                <a:latin typeface="Arial MT"/>
                <a:cs typeface="Arial MT"/>
              </a:rPr>
              <a:t>No.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HK.02.02/I/105/2023</a:t>
            </a:r>
            <a:r>
              <a:rPr sz="1600" spc="-7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tentang</a:t>
            </a:r>
            <a:r>
              <a:rPr sz="1600" spc="-4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Instrumen</a:t>
            </a:r>
            <a:r>
              <a:rPr sz="1600" spc="-4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Survei</a:t>
            </a:r>
            <a:r>
              <a:rPr sz="1600" spc="-10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Akreditasi</a:t>
            </a:r>
            <a:r>
              <a:rPr sz="1600" spc="-6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Klinik</a:t>
            </a:r>
            <a:endParaRPr sz="1600">
              <a:latin typeface="Arial MT"/>
              <a:cs typeface="Arial MT"/>
            </a:endParaRPr>
          </a:p>
          <a:p>
            <a:pPr marL="299085" indent="-286385">
              <a:lnSpc>
                <a:spcPts val="1870"/>
              </a:lnSpc>
              <a:spcBef>
                <a:spcPts val="65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Keputusan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Direktur</a:t>
            </a:r>
            <a:r>
              <a:rPr sz="1600" spc="-9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Jenderal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Pelayanan</a:t>
            </a:r>
            <a:r>
              <a:rPr sz="1600" spc="-9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Kesehatan</a:t>
            </a:r>
            <a:r>
              <a:rPr sz="1600" spc="-9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77C78"/>
                </a:solidFill>
                <a:latin typeface="Arial MT"/>
                <a:cs typeface="Arial MT"/>
              </a:rPr>
              <a:t>No.</a:t>
            </a:r>
            <a:endParaRPr sz="1600">
              <a:latin typeface="Arial MT"/>
              <a:cs typeface="Arial MT"/>
            </a:endParaRPr>
          </a:p>
          <a:p>
            <a:pPr marL="299085">
              <a:lnSpc>
                <a:spcPts val="1875"/>
              </a:lnSpc>
            </a:pP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HK.02.02/I/632/2023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tentang</a:t>
            </a:r>
            <a:r>
              <a:rPr sz="1600" spc="-5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Instrumen</a:t>
            </a:r>
            <a:r>
              <a:rPr sz="1600" spc="-5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Survei</a:t>
            </a:r>
            <a:r>
              <a:rPr sz="1600" spc="-10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Akreditasi</a:t>
            </a:r>
            <a:r>
              <a:rPr sz="1600" spc="-80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77C78"/>
                </a:solidFill>
                <a:latin typeface="Arial MT"/>
                <a:cs typeface="Arial MT"/>
              </a:rPr>
              <a:t>Laboratorium</a:t>
            </a:r>
            <a:r>
              <a:rPr sz="1600" spc="-45" dirty="0">
                <a:solidFill>
                  <a:srgbClr val="077C78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77C78"/>
                </a:solidFill>
                <a:latin typeface="Arial MT"/>
                <a:cs typeface="Arial MT"/>
              </a:rPr>
              <a:t>Kesehatan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2080260"/>
            <a:ext cx="2887980" cy="38298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6910"/>
            <a:chOff x="0" y="0"/>
            <a:chExt cx="12192000" cy="6769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0560"/>
            </a:xfrm>
            <a:custGeom>
              <a:avLst/>
              <a:gdLst/>
              <a:ahLst/>
              <a:cxnLst/>
              <a:rect l="l" t="t" r="r" b="b"/>
              <a:pathLst>
                <a:path w="12192000" h="670560">
                  <a:moveTo>
                    <a:pt x="12192000" y="670560"/>
                  </a:moveTo>
                  <a:lnTo>
                    <a:pt x="0" y="670560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670560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76910"/>
            </a:xfrm>
            <a:custGeom>
              <a:avLst/>
              <a:gdLst/>
              <a:ahLst/>
              <a:cxnLst/>
              <a:rect l="l" t="t" r="r" b="b"/>
              <a:pathLst>
                <a:path w="12192000" h="67691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664210"/>
                  </a:lnTo>
                  <a:lnTo>
                    <a:pt x="6350" y="664210"/>
                  </a:lnTo>
                  <a:lnTo>
                    <a:pt x="6350" y="670560"/>
                  </a:lnTo>
                  <a:lnTo>
                    <a:pt x="3162" y="670560"/>
                  </a:lnTo>
                  <a:lnTo>
                    <a:pt x="3162" y="667372"/>
                  </a:lnTo>
                  <a:lnTo>
                    <a:pt x="6350" y="670560"/>
                  </a:lnTo>
                  <a:lnTo>
                    <a:pt x="6350" y="664210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6421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12192000" y="676910"/>
                  </a:lnTo>
                  <a:lnTo>
                    <a:pt x="12192000" y="670560"/>
                  </a:lnTo>
                  <a:lnTo>
                    <a:pt x="12192000" y="66421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4090">
              <a:lnSpc>
                <a:spcPct val="100000"/>
              </a:lnSpc>
              <a:spcBef>
                <a:spcPts val="105"/>
              </a:spcBef>
            </a:pPr>
            <a:r>
              <a:rPr sz="3200" spc="-55" dirty="0"/>
              <a:t>TAHAPAN</a:t>
            </a:r>
            <a:r>
              <a:rPr sz="3200" spc="-140" dirty="0"/>
              <a:t> </a:t>
            </a:r>
            <a:r>
              <a:rPr sz="3200" spc="-60" dirty="0"/>
              <a:t>KEGIATAN</a:t>
            </a:r>
            <a:r>
              <a:rPr sz="3200" spc="-204" dirty="0"/>
              <a:t> </a:t>
            </a:r>
            <a:r>
              <a:rPr sz="3200" spc="-20" dirty="0"/>
              <a:t>AKREDITASI</a:t>
            </a:r>
            <a:r>
              <a:rPr sz="3200" spc="-80" dirty="0"/>
              <a:t> </a:t>
            </a:r>
            <a:r>
              <a:rPr sz="3200" dirty="0"/>
              <a:t>&amp;</a:t>
            </a:r>
            <a:r>
              <a:rPr sz="3200" spc="-30" dirty="0"/>
              <a:t> </a:t>
            </a:r>
            <a:r>
              <a:rPr sz="3200" dirty="0"/>
              <a:t>JENIS</a:t>
            </a:r>
            <a:r>
              <a:rPr sz="3200" spc="-25" dirty="0"/>
              <a:t> </a:t>
            </a:r>
            <a:r>
              <a:rPr sz="3200" spc="-10" dirty="0"/>
              <a:t>SURVEI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3787140" y="1562100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5F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18000" y="1572259"/>
            <a:ext cx="1525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SURVEI </a:t>
            </a:r>
            <a:r>
              <a:rPr sz="2400" b="1" spc="-25" dirty="0">
                <a:latin typeface="Arial"/>
                <a:cs typeface="Arial"/>
              </a:rPr>
              <a:t>PERDANA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81044" y="2354579"/>
            <a:ext cx="2588260" cy="1962150"/>
          </a:xfrm>
          <a:custGeom>
            <a:avLst/>
            <a:gdLst/>
            <a:ahLst/>
            <a:cxnLst/>
            <a:rect l="l" t="t" r="r" b="b"/>
            <a:pathLst>
              <a:path w="2588260" h="1962150">
                <a:moveTo>
                  <a:pt x="2550159" y="1962150"/>
                </a:moveTo>
                <a:lnTo>
                  <a:pt x="38100" y="1962150"/>
                </a:lnTo>
                <a:lnTo>
                  <a:pt x="33502" y="1961870"/>
                </a:lnTo>
                <a:lnTo>
                  <a:pt x="2476" y="1937562"/>
                </a:lnTo>
                <a:lnTo>
                  <a:pt x="0" y="1924050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2550159" y="0"/>
                </a:lnTo>
                <a:lnTo>
                  <a:pt x="2583891" y="20396"/>
                </a:lnTo>
                <a:lnTo>
                  <a:pt x="2588259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885950"/>
                </a:lnTo>
                <a:lnTo>
                  <a:pt x="38100" y="1885950"/>
                </a:lnTo>
                <a:lnTo>
                  <a:pt x="76200" y="1924050"/>
                </a:lnTo>
                <a:lnTo>
                  <a:pt x="2588259" y="1924050"/>
                </a:lnTo>
                <a:lnTo>
                  <a:pt x="2587980" y="1928647"/>
                </a:lnTo>
                <a:lnTo>
                  <a:pt x="2563672" y="1959673"/>
                </a:lnTo>
                <a:lnTo>
                  <a:pt x="2554757" y="1961870"/>
                </a:lnTo>
                <a:lnTo>
                  <a:pt x="2550159" y="1962150"/>
                </a:lnTo>
                <a:close/>
              </a:path>
              <a:path w="2588260" h="196215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588260" h="1962150">
                <a:moveTo>
                  <a:pt x="2512059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2512059" y="38100"/>
                </a:lnTo>
                <a:lnTo>
                  <a:pt x="2512059" y="76200"/>
                </a:lnTo>
                <a:close/>
              </a:path>
              <a:path w="2588260" h="1962150">
                <a:moveTo>
                  <a:pt x="2512059" y="1924050"/>
                </a:moveTo>
                <a:lnTo>
                  <a:pt x="2512059" y="38100"/>
                </a:lnTo>
                <a:lnTo>
                  <a:pt x="2550159" y="76200"/>
                </a:lnTo>
                <a:lnTo>
                  <a:pt x="2588259" y="76200"/>
                </a:lnTo>
                <a:lnTo>
                  <a:pt x="2588259" y="1885950"/>
                </a:lnTo>
                <a:lnTo>
                  <a:pt x="2550159" y="1885950"/>
                </a:lnTo>
                <a:lnTo>
                  <a:pt x="2512059" y="1924050"/>
                </a:lnTo>
                <a:close/>
              </a:path>
              <a:path w="2588260" h="1962150">
                <a:moveTo>
                  <a:pt x="2588259" y="76200"/>
                </a:moveTo>
                <a:lnTo>
                  <a:pt x="2550159" y="76200"/>
                </a:lnTo>
                <a:lnTo>
                  <a:pt x="2512059" y="38100"/>
                </a:lnTo>
                <a:lnTo>
                  <a:pt x="2588259" y="38100"/>
                </a:lnTo>
                <a:lnTo>
                  <a:pt x="2588259" y="76200"/>
                </a:lnTo>
                <a:close/>
              </a:path>
              <a:path w="2588260" h="1962150">
                <a:moveTo>
                  <a:pt x="76200" y="1924050"/>
                </a:moveTo>
                <a:lnTo>
                  <a:pt x="38100" y="1885950"/>
                </a:lnTo>
                <a:lnTo>
                  <a:pt x="76200" y="1885950"/>
                </a:lnTo>
                <a:lnTo>
                  <a:pt x="76200" y="1924050"/>
                </a:lnTo>
                <a:close/>
              </a:path>
              <a:path w="2588260" h="1962150">
                <a:moveTo>
                  <a:pt x="2512059" y="1924050"/>
                </a:moveTo>
                <a:lnTo>
                  <a:pt x="76200" y="1924050"/>
                </a:lnTo>
                <a:lnTo>
                  <a:pt x="76200" y="1885950"/>
                </a:lnTo>
                <a:lnTo>
                  <a:pt x="2512059" y="1885950"/>
                </a:lnTo>
                <a:lnTo>
                  <a:pt x="2512059" y="1924050"/>
                </a:lnTo>
                <a:close/>
              </a:path>
              <a:path w="2588260" h="1962150">
                <a:moveTo>
                  <a:pt x="2588259" y="1924050"/>
                </a:moveTo>
                <a:lnTo>
                  <a:pt x="2512059" y="1924050"/>
                </a:lnTo>
                <a:lnTo>
                  <a:pt x="2550159" y="1885950"/>
                </a:lnTo>
                <a:lnTo>
                  <a:pt x="2588259" y="1885950"/>
                </a:lnTo>
                <a:lnTo>
                  <a:pt x="2588259" y="1924050"/>
                </a:lnTo>
                <a:close/>
              </a:path>
            </a:pathLst>
          </a:custGeom>
          <a:solidFill>
            <a:srgbClr val="F5F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0128" y="2406014"/>
            <a:ext cx="21564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92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Survei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pada </a:t>
            </a:r>
            <a:r>
              <a:rPr sz="2000" dirty="0">
                <a:latin typeface="Arial MT"/>
                <a:cs typeface="Arial MT"/>
              </a:rPr>
              <a:t>Puskesmas,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Klinik,</a:t>
            </a:r>
            <a:endParaRPr sz="2000">
              <a:latin typeface="Arial MT"/>
              <a:cs typeface="Arial MT"/>
            </a:endParaRPr>
          </a:p>
          <a:p>
            <a:pPr marL="397510">
              <a:lnSpc>
                <a:spcPct val="100000"/>
              </a:lnSpc>
            </a:pPr>
            <a:r>
              <a:rPr sz="2000" spc="-20" dirty="0">
                <a:latin typeface="Arial MT"/>
                <a:cs typeface="Arial MT"/>
              </a:rPr>
              <a:t>yang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0764" y="3625215"/>
            <a:ext cx="21551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9109" marR="5080" indent="-48640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mengajukan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survei akreditasi.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3228" y="3100070"/>
            <a:ext cx="1068705" cy="537210"/>
            <a:chOff x="4753228" y="3100070"/>
            <a:chExt cx="1068705" cy="53721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7558" y="3100070"/>
              <a:ext cx="128904" cy="185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4243" y="3147060"/>
              <a:ext cx="123189" cy="138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5223" y="3150235"/>
              <a:ext cx="119379" cy="135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4738" y="3100070"/>
              <a:ext cx="34925" cy="182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8258" y="3147060"/>
              <a:ext cx="193675" cy="1352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3228" y="3451860"/>
              <a:ext cx="127381" cy="185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8643" y="3451860"/>
              <a:ext cx="123189" cy="1384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7868" y="3451860"/>
              <a:ext cx="85725" cy="1352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8198" y="3451860"/>
              <a:ext cx="119379" cy="1352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4426" y="3451860"/>
              <a:ext cx="123647" cy="1384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4108" y="3404870"/>
              <a:ext cx="119379" cy="18224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562343" y="1562100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D2D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82688" y="1572514"/>
            <a:ext cx="1149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SURVEI </a:t>
            </a:r>
            <a:r>
              <a:rPr sz="2400" b="1" spc="-10" dirty="0">
                <a:latin typeface="Arial"/>
                <a:cs typeface="Arial"/>
              </a:rPr>
              <a:t>ULANG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56248" y="2311907"/>
            <a:ext cx="2586355" cy="4424045"/>
          </a:xfrm>
          <a:custGeom>
            <a:avLst/>
            <a:gdLst/>
            <a:ahLst/>
            <a:cxnLst/>
            <a:rect l="l" t="t" r="r" b="b"/>
            <a:pathLst>
              <a:path w="2586354" h="4424045">
                <a:moveTo>
                  <a:pt x="2586355" y="38100"/>
                </a:moveTo>
                <a:lnTo>
                  <a:pt x="2565958" y="4368"/>
                </a:lnTo>
                <a:lnTo>
                  <a:pt x="2552852" y="279"/>
                </a:lnTo>
                <a:lnTo>
                  <a:pt x="2552725" y="279"/>
                </a:lnTo>
                <a:lnTo>
                  <a:pt x="2548255" y="0"/>
                </a:lnTo>
                <a:lnTo>
                  <a:pt x="2548128" y="0"/>
                </a:lnTo>
                <a:lnTo>
                  <a:pt x="2510155" y="0"/>
                </a:lnTo>
                <a:lnTo>
                  <a:pt x="2510155" y="3861816"/>
                </a:lnTo>
                <a:lnTo>
                  <a:pt x="2510155" y="4347845"/>
                </a:lnTo>
                <a:lnTo>
                  <a:pt x="76200" y="4347845"/>
                </a:lnTo>
                <a:lnTo>
                  <a:pt x="76200" y="3861816"/>
                </a:lnTo>
                <a:lnTo>
                  <a:pt x="2510155" y="3861816"/>
                </a:lnTo>
                <a:lnTo>
                  <a:pt x="2510155" y="0"/>
                </a:lnTo>
                <a:lnTo>
                  <a:pt x="2510028" y="0"/>
                </a:lnTo>
                <a:lnTo>
                  <a:pt x="2510028" y="76200"/>
                </a:lnTo>
                <a:lnTo>
                  <a:pt x="2510028" y="3785616"/>
                </a:lnTo>
                <a:lnTo>
                  <a:pt x="76200" y="3785616"/>
                </a:lnTo>
                <a:lnTo>
                  <a:pt x="76200" y="76200"/>
                </a:lnTo>
                <a:lnTo>
                  <a:pt x="2510028" y="76200"/>
                </a:lnTo>
                <a:lnTo>
                  <a:pt x="2510028" y="0"/>
                </a:lnTo>
                <a:lnTo>
                  <a:pt x="38100" y="0"/>
                </a:lnTo>
                <a:lnTo>
                  <a:pt x="33502" y="279"/>
                </a:lnTo>
                <a:lnTo>
                  <a:pt x="2463" y="24587"/>
                </a:lnTo>
                <a:lnTo>
                  <a:pt x="0" y="38100"/>
                </a:lnTo>
                <a:lnTo>
                  <a:pt x="0" y="3823716"/>
                </a:lnTo>
                <a:lnTo>
                  <a:pt x="0" y="4385945"/>
                </a:lnTo>
                <a:lnTo>
                  <a:pt x="20396" y="4419676"/>
                </a:lnTo>
                <a:lnTo>
                  <a:pt x="38100" y="4424045"/>
                </a:lnTo>
                <a:lnTo>
                  <a:pt x="2548255" y="4424045"/>
                </a:lnTo>
                <a:lnTo>
                  <a:pt x="2581986" y="4403649"/>
                </a:lnTo>
                <a:lnTo>
                  <a:pt x="2586355" y="4385945"/>
                </a:lnTo>
                <a:lnTo>
                  <a:pt x="2586355" y="4347845"/>
                </a:lnTo>
                <a:lnTo>
                  <a:pt x="2586355" y="76200"/>
                </a:lnTo>
                <a:lnTo>
                  <a:pt x="2586355" y="38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73088" y="2362073"/>
            <a:ext cx="234251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Survei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pada </a:t>
            </a:r>
            <a:r>
              <a:rPr sz="2000" spc="-10" dirty="0">
                <a:latin typeface="Arial MT"/>
                <a:cs typeface="Arial MT"/>
              </a:rPr>
              <a:t>Puskesmas,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Klinik, </a:t>
            </a:r>
            <a:r>
              <a:rPr sz="2000" spc="-20" dirty="0">
                <a:latin typeface="Arial MT"/>
                <a:cs typeface="Arial MT"/>
              </a:rPr>
              <a:t>yang: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000" spc="-25" dirty="0">
                <a:latin typeface="Arial MT"/>
                <a:cs typeface="Arial MT"/>
              </a:rPr>
              <a:t>1.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Telah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73088" y="3886708"/>
            <a:ext cx="193421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status akreditasinya,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000" spc="-25" dirty="0">
                <a:latin typeface="Arial MT"/>
                <a:cs typeface="Arial MT"/>
              </a:rPr>
              <a:t>2.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Ingin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5988" y="5411342"/>
            <a:ext cx="15925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akreditasinya,</a:t>
            </a:r>
            <a:endParaRPr sz="2000">
              <a:latin typeface="Arial MT"/>
              <a:cs typeface="Arial MT"/>
            </a:endParaRPr>
          </a:p>
          <a:p>
            <a:pPr marL="12700" marR="5080" indent="1085215">
              <a:lnSpc>
                <a:spcPct val="100000"/>
              </a:lnSpc>
            </a:pPr>
            <a:r>
              <a:rPr sz="2000" spc="-20" dirty="0">
                <a:latin typeface="Arial MT"/>
                <a:cs typeface="Arial MT"/>
              </a:rPr>
              <a:t>atas </a:t>
            </a:r>
            <a:r>
              <a:rPr sz="2000" spc="-10" dirty="0">
                <a:latin typeface="Arial MT"/>
                <a:cs typeface="Arial MT"/>
              </a:rPr>
              <a:t>status akreditasinya.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95947" y="3361563"/>
            <a:ext cx="1938655" cy="2674620"/>
            <a:chOff x="6695947" y="3361563"/>
            <a:chExt cx="1938655" cy="2674620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4045" y="3408553"/>
              <a:ext cx="123647" cy="13843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7817" y="3361563"/>
              <a:ext cx="119379" cy="1822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82457" y="3361563"/>
              <a:ext cx="128905" cy="1854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8667" y="3361563"/>
              <a:ext cx="181437" cy="1854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44562" y="3713353"/>
              <a:ext cx="193675" cy="1352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63815" y="3713353"/>
              <a:ext cx="123647" cy="1384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01077" y="3713353"/>
              <a:ext cx="123373" cy="1384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45755" y="3713353"/>
              <a:ext cx="123647" cy="13843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66557" y="3666363"/>
              <a:ext cx="128905" cy="1854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13242" y="3713353"/>
              <a:ext cx="123189" cy="1384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62467" y="3713353"/>
              <a:ext cx="85725" cy="1352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62797" y="3666363"/>
              <a:ext cx="185420" cy="1854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74252" y="3666363"/>
              <a:ext cx="120967" cy="18224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15222" y="3716528"/>
              <a:ext cx="119379" cy="1352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44562" y="4933188"/>
              <a:ext cx="193675" cy="1352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63002" y="4933188"/>
              <a:ext cx="123190" cy="1384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13497" y="4933188"/>
              <a:ext cx="119379" cy="13525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59725" y="4933188"/>
              <a:ext cx="123647" cy="1384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09407" y="4886198"/>
              <a:ext cx="34925" cy="1822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79892" y="4886198"/>
              <a:ext cx="120967" cy="1822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20862" y="4886198"/>
              <a:ext cx="255904" cy="1854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02802" y="4933188"/>
              <a:ext cx="119379" cy="13525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34047" y="5237988"/>
              <a:ext cx="123373" cy="1384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74102" y="5195442"/>
              <a:ext cx="303529" cy="1809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97317" y="5241163"/>
              <a:ext cx="119379" cy="13525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39837" y="5237988"/>
              <a:ext cx="123373" cy="13842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95947" y="5799963"/>
              <a:ext cx="119862" cy="18605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45172" y="5947917"/>
              <a:ext cx="34925" cy="3492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47102" y="5800712"/>
              <a:ext cx="152400" cy="18213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21270" y="5847588"/>
              <a:ext cx="123647" cy="13842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70952" y="5847588"/>
              <a:ext cx="119379" cy="13525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18308" y="5800598"/>
              <a:ext cx="128869" cy="18541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80832" y="5800598"/>
              <a:ext cx="34925" cy="1822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751317" y="5847588"/>
              <a:ext cx="119379" cy="13525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898828" y="5847588"/>
              <a:ext cx="128079" cy="188595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9339071" y="1551432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62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827386" y="1562227"/>
            <a:ext cx="1614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SURVEI REMEDIAL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337547" y="2311907"/>
            <a:ext cx="2588260" cy="1652905"/>
          </a:xfrm>
          <a:custGeom>
            <a:avLst/>
            <a:gdLst/>
            <a:ahLst/>
            <a:cxnLst/>
            <a:rect l="l" t="t" r="r" b="b"/>
            <a:pathLst>
              <a:path w="2588259" h="1652904">
                <a:moveTo>
                  <a:pt x="2550159" y="1652905"/>
                </a:moveTo>
                <a:lnTo>
                  <a:pt x="38100" y="1652905"/>
                </a:lnTo>
                <a:lnTo>
                  <a:pt x="33502" y="1652625"/>
                </a:lnTo>
                <a:lnTo>
                  <a:pt x="2476" y="1628317"/>
                </a:lnTo>
                <a:lnTo>
                  <a:pt x="0" y="1614805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2550159" y="0"/>
                </a:lnTo>
                <a:lnTo>
                  <a:pt x="2583891" y="20396"/>
                </a:lnTo>
                <a:lnTo>
                  <a:pt x="2588259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576705"/>
                </a:lnTo>
                <a:lnTo>
                  <a:pt x="38100" y="1576705"/>
                </a:lnTo>
                <a:lnTo>
                  <a:pt x="76200" y="1614805"/>
                </a:lnTo>
                <a:lnTo>
                  <a:pt x="2588259" y="1614805"/>
                </a:lnTo>
                <a:lnTo>
                  <a:pt x="2587980" y="1619402"/>
                </a:lnTo>
                <a:lnTo>
                  <a:pt x="2563672" y="1650428"/>
                </a:lnTo>
                <a:lnTo>
                  <a:pt x="2554757" y="1652625"/>
                </a:lnTo>
                <a:lnTo>
                  <a:pt x="2550159" y="1652905"/>
                </a:lnTo>
                <a:close/>
              </a:path>
              <a:path w="2588259" h="165290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588259" h="1652904">
                <a:moveTo>
                  <a:pt x="2512059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2512059" y="38100"/>
                </a:lnTo>
                <a:lnTo>
                  <a:pt x="2512059" y="76200"/>
                </a:lnTo>
                <a:close/>
              </a:path>
              <a:path w="2588259" h="1652904">
                <a:moveTo>
                  <a:pt x="2512059" y="1614805"/>
                </a:moveTo>
                <a:lnTo>
                  <a:pt x="2512059" y="38100"/>
                </a:lnTo>
                <a:lnTo>
                  <a:pt x="2550159" y="76200"/>
                </a:lnTo>
                <a:lnTo>
                  <a:pt x="2588259" y="76200"/>
                </a:lnTo>
                <a:lnTo>
                  <a:pt x="2588259" y="1576705"/>
                </a:lnTo>
                <a:lnTo>
                  <a:pt x="2550159" y="1576705"/>
                </a:lnTo>
                <a:lnTo>
                  <a:pt x="2512059" y="1614805"/>
                </a:lnTo>
                <a:close/>
              </a:path>
              <a:path w="2588259" h="1652904">
                <a:moveTo>
                  <a:pt x="2588259" y="76200"/>
                </a:moveTo>
                <a:lnTo>
                  <a:pt x="2550159" y="76200"/>
                </a:lnTo>
                <a:lnTo>
                  <a:pt x="2512059" y="38100"/>
                </a:lnTo>
                <a:lnTo>
                  <a:pt x="2588259" y="38100"/>
                </a:lnTo>
                <a:lnTo>
                  <a:pt x="2588259" y="76200"/>
                </a:lnTo>
                <a:close/>
              </a:path>
              <a:path w="2588259" h="1652904">
                <a:moveTo>
                  <a:pt x="76200" y="1614805"/>
                </a:moveTo>
                <a:lnTo>
                  <a:pt x="38100" y="1576705"/>
                </a:lnTo>
                <a:lnTo>
                  <a:pt x="76200" y="1576705"/>
                </a:lnTo>
                <a:lnTo>
                  <a:pt x="76200" y="1614805"/>
                </a:lnTo>
                <a:close/>
              </a:path>
              <a:path w="2588259" h="1652904">
                <a:moveTo>
                  <a:pt x="2512059" y="1614805"/>
                </a:moveTo>
                <a:lnTo>
                  <a:pt x="76200" y="1614805"/>
                </a:lnTo>
                <a:lnTo>
                  <a:pt x="76200" y="1576705"/>
                </a:lnTo>
                <a:lnTo>
                  <a:pt x="2512059" y="1576705"/>
                </a:lnTo>
                <a:lnTo>
                  <a:pt x="2512059" y="1614805"/>
                </a:lnTo>
                <a:close/>
              </a:path>
              <a:path w="2588259" h="1652904">
                <a:moveTo>
                  <a:pt x="2588259" y="1614805"/>
                </a:moveTo>
                <a:lnTo>
                  <a:pt x="2512059" y="1614805"/>
                </a:lnTo>
                <a:lnTo>
                  <a:pt x="2550159" y="1576705"/>
                </a:lnTo>
                <a:lnTo>
                  <a:pt x="2588259" y="1576705"/>
                </a:lnTo>
                <a:lnTo>
                  <a:pt x="2588259" y="1614805"/>
                </a:lnTo>
                <a:close/>
              </a:path>
            </a:pathLst>
          </a:custGeom>
          <a:solidFill>
            <a:srgbClr val="62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655682" y="2362073"/>
            <a:ext cx="214249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Survei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pada </a:t>
            </a:r>
            <a:r>
              <a:rPr sz="2000" spc="-10" dirty="0">
                <a:latin typeface="Arial MT"/>
                <a:cs typeface="Arial MT"/>
              </a:rPr>
              <a:t>Puskesmas,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Klinik,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dinyatakan</a:t>
            </a:r>
            <a:endParaRPr sz="2000">
              <a:latin typeface="Arial MT"/>
              <a:cs typeface="Arial MT"/>
            </a:endParaRPr>
          </a:p>
          <a:p>
            <a:pPr marL="45085" marR="36830" indent="1441450">
              <a:lnSpc>
                <a:spcPct val="100000"/>
              </a:lnSpc>
            </a:pPr>
            <a:r>
              <a:rPr sz="2000" spc="-20" dirty="0">
                <a:latin typeface="Arial MT"/>
                <a:cs typeface="Arial MT"/>
              </a:rPr>
              <a:t>atau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terakreditasi.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822053" y="3360928"/>
            <a:ext cx="1237615" cy="185420"/>
            <a:chOff x="9822053" y="3360928"/>
            <a:chExt cx="1237615" cy="185420"/>
          </a:xfrm>
        </p:grpSpPr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822053" y="3365373"/>
              <a:ext cx="78104" cy="18097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919843" y="3360928"/>
              <a:ext cx="191770" cy="1854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136555" y="3407918"/>
              <a:ext cx="123647" cy="13843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286238" y="3360928"/>
              <a:ext cx="120967" cy="18224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97693" y="3360928"/>
              <a:ext cx="34925" cy="18224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568178" y="3411093"/>
              <a:ext cx="119379" cy="1352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23118" y="3360928"/>
              <a:ext cx="34925" cy="18224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793603" y="3411093"/>
              <a:ext cx="119379" cy="13525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936122" y="3407918"/>
              <a:ext cx="123373" cy="13843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182879" y="993647"/>
            <a:ext cx="2603500" cy="12014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376555" indent="198120" algn="just">
              <a:lnSpc>
                <a:spcPct val="100000"/>
              </a:lnSpc>
              <a:spcBef>
                <a:spcPts val="18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24027" y="2293620"/>
            <a:ext cx="2588260" cy="3554095"/>
          </a:xfrm>
          <a:custGeom>
            <a:avLst/>
            <a:gdLst/>
            <a:ahLst/>
            <a:cxnLst/>
            <a:rect l="l" t="t" r="r" b="b"/>
            <a:pathLst>
              <a:path w="2588260" h="3554095">
                <a:moveTo>
                  <a:pt x="2549652" y="3553967"/>
                </a:moveTo>
                <a:lnTo>
                  <a:pt x="38100" y="3553967"/>
                </a:lnTo>
                <a:lnTo>
                  <a:pt x="33502" y="3553688"/>
                </a:lnTo>
                <a:lnTo>
                  <a:pt x="2476" y="3529380"/>
                </a:lnTo>
                <a:lnTo>
                  <a:pt x="0" y="3515867"/>
                </a:lnTo>
                <a:lnTo>
                  <a:pt x="0" y="38099"/>
                </a:lnTo>
                <a:lnTo>
                  <a:pt x="20396" y="4368"/>
                </a:lnTo>
                <a:lnTo>
                  <a:pt x="38100" y="0"/>
                </a:lnTo>
                <a:lnTo>
                  <a:pt x="2549652" y="0"/>
                </a:lnTo>
                <a:lnTo>
                  <a:pt x="2583383" y="20396"/>
                </a:lnTo>
                <a:lnTo>
                  <a:pt x="2587752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3477768"/>
                </a:lnTo>
                <a:lnTo>
                  <a:pt x="38100" y="3477767"/>
                </a:lnTo>
                <a:lnTo>
                  <a:pt x="76200" y="3515867"/>
                </a:lnTo>
                <a:lnTo>
                  <a:pt x="2587752" y="3515867"/>
                </a:lnTo>
                <a:lnTo>
                  <a:pt x="2587472" y="3520465"/>
                </a:lnTo>
                <a:lnTo>
                  <a:pt x="2563164" y="3551491"/>
                </a:lnTo>
                <a:lnTo>
                  <a:pt x="2554249" y="3553688"/>
                </a:lnTo>
                <a:lnTo>
                  <a:pt x="2549652" y="3553967"/>
                </a:lnTo>
                <a:close/>
              </a:path>
              <a:path w="2588260" h="3554095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2588260" h="3554095">
                <a:moveTo>
                  <a:pt x="2511552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2511552" y="38099"/>
                </a:lnTo>
                <a:lnTo>
                  <a:pt x="2511552" y="76199"/>
                </a:lnTo>
                <a:close/>
              </a:path>
              <a:path w="2588260" h="3554095">
                <a:moveTo>
                  <a:pt x="2511552" y="3515867"/>
                </a:moveTo>
                <a:lnTo>
                  <a:pt x="2511552" y="38099"/>
                </a:lnTo>
                <a:lnTo>
                  <a:pt x="2549652" y="76199"/>
                </a:lnTo>
                <a:lnTo>
                  <a:pt x="2587752" y="76199"/>
                </a:lnTo>
                <a:lnTo>
                  <a:pt x="2587752" y="3477768"/>
                </a:lnTo>
                <a:lnTo>
                  <a:pt x="2549652" y="3477767"/>
                </a:lnTo>
                <a:lnTo>
                  <a:pt x="2511552" y="3515867"/>
                </a:lnTo>
                <a:close/>
              </a:path>
              <a:path w="2588260" h="3554095">
                <a:moveTo>
                  <a:pt x="2587752" y="76199"/>
                </a:moveTo>
                <a:lnTo>
                  <a:pt x="2549652" y="76199"/>
                </a:lnTo>
                <a:lnTo>
                  <a:pt x="2511552" y="38099"/>
                </a:lnTo>
                <a:lnTo>
                  <a:pt x="2587752" y="38099"/>
                </a:lnTo>
                <a:lnTo>
                  <a:pt x="2587752" y="76199"/>
                </a:lnTo>
                <a:close/>
              </a:path>
              <a:path w="2588260" h="3554095">
                <a:moveTo>
                  <a:pt x="76200" y="3515867"/>
                </a:moveTo>
                <a:lnTo>
                  <a:pt x="38100" y="3477767"/>
                </a:lnTo>
                <a:lnTo>
                  <a:pt x="76200" y="3477767"/>
                </a:lnTo>
                <a:lnTo>
                  <a:pt x="76200" y="3515867"/>
                </a:lnTo>
                <a:close/>
              </a:path>
              <a:path w="2588260" h="3554095">
                <a:moveTo>
                  <a:pt x="2511552" y="3515867"/>
                </a:moveTo>
                <a:lnTo>
                  <a:pt x="76200" y="3515867"/>
                </a:lnTo>
                <a:lnTo>
                  <a:pt x="76200" y="3477767"/>
                </a:lnTo>
                <a:lnTo>
                  <a:pt x="2511552" y="3477767"/>
                </a:lnTo>
                <a:lnTo>
                  <a:pt x="2511552" y="3515867"/>
                </a:lnTo>
                <a:close/>
              </a:path>
              <a:path w="2588260" h="3554095">
                <a:moveTo>
                  <a:pt x="2587752" y="3515868"/>
                </a:moveTo>
                <a:lnTo>
                  <a:pt x="2511552" y="3515867"/>
                </a:lnTo>
                <a:lnTo>
                  <a:pt x="2549652" y="3477767"/>
                </a:lnTo>
                <a:lnTo>
                  <a:pt x="2587752" y="3477768"/>
                </a:lnTo>
                <a:lnTo>
                  <a:pt x="2587752" y="3515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41172" y="2345055"/>
            <a:ext cx="16687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tabLst>
                <a:tab pos="468630" algn="l"/>
              </a:tabLst>
            </a:pPr>
            <a:r>
              <a:rPr sz="2000" spc="-25" dirty="0">
                <a:latin typeface="Arial MT"/>
                <a:cs typeface="Arial MT"/>
              </a:rPr>
              <a:t>1.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Persiapan Akreditasi.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7140" y="993647"/>
            <a:ext cx="8079105" cy="462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8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1172" y="3259709"/>
            <a:ext cx="19513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5"/>
              </a:spcBef>
              <a:tabLst>
                <a:tab pos="468630" algn="l"/>
              </a:tabLst>
            </a:pPr>
            <a:r>
              <a:rPr sz="2000" spc="-25" dirty="0">
                <a:latin typeface="Arial MT"/>
                <a:cs typeface="Arial MT"/>
              </a:rPr>
              <a:t>2.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Pelaksanaan Akreditasi: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14247" y="3969639"/>
            <a:ext cx="11595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000" spc="-25" dirty="0">
                <a:latin typeface="Arial MT"/>
                <a:cs typeface="Arial MT"/>
              </a:rPr>
              <a:t>a.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Survei.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1172" y="4275073"/>
            <a:ext cx="2344420" cy="144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9310" marR="279400" indent="-342900">
              <a:lnSpc>
                <a:spcPct val="100000"/>
              </a:lnSpc>
              <a:spcBef>
                <a:spcPts val="105"/>
              </a:spcBef>
              <a:tabLst>
                <a:tab pos="828675" algn="l"/>
              </a:tabLst>
            </a:pPr>
            <a:r>
              <a:rPr sz="2000" spc="-25" dirty="0">
                <a:latin typeface="Arial MT"/>
                <a:cs typeface="Arial MT"/>
              </a:rPr>
              <a:t>b.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Penetapan Status Akreditasi.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  <a:tabLst>
                <a:tab pos="468630" algn="l"/>
              </a:tabLst>
            </a:pPr>
            <a:r>
              <a:rPr sz="2000" spc="-25" dirty="0">
                <a:latin typeface="Arial MT"/>
                <a:cs typeface="Arial MT"/>
              </a:rPr>
              <a:t>3.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Pascaakreditasi.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042160" y="1054138"/>
            <a:ext cx="1745614" cy="3152140"/>
            <a:chOff x="2042160" y="1054138"/>
            <a:chExt cx="1745614" cy="3152140"/>
          </a:xfrm>
        </p:grpSpPr>
        <p:sp>
          <p:nvSpPr>
            <p:cNvPr id="87" name="object 87"/>
            <p:cNvSpPr/>
            <p:nvPr/>
          </p:nvSpPr>
          <p:spPr>
            <a:xfrm>
              <a:off x="3040380" y="1187195"/>
              <a:ext cx="682625" cy="3013075"/>
            </a:xfrm>
            <a:custGeom>
              <a:avLst/>
              <a:gdLst/>
              <a:ahLst/>
              <a:cxnLst/>
              <a:rect l="l" t="t" r="r" b="b"/>
              <a:pathLst>
                <a:path w="682625" h="3013075">
                  <a:moveTo>
                    <a:pt x="682078" y="76200"/>
                  </a:moveTo>
                  <a:lnTo>
                    <a:pt x="671830" y="76200"/>
                  </a:lnTo>
                  <a:lnTo>
                    <a:pt x="671830" y="70993"/>
                  </a:lnTo>
                  <a:lnTo>
                    <a:pt x="652653" y="70993"/>
                  </a:lnTo>
                  <a:lnTo>
                    <a:pt x="596265" y="38100"/>
                  </a:lnTo>
                  <a:lnTo>
                    <a:pt x="530948" y="0"/>
                  </a:lnTo>
                  <a:lnTo>
                    <a:pt x="0" y="0"/>
                  </a:lnTo>
                  <a:lnTo>
                    <a:pt x="0" y="3013075"/>
                  </a:lnTo>
                  <a:lnTo>
                    <a:pt x="76200" y="3013075"/>
                  </a:lnTo>
                  <a:lnTo>
                    <a:pt x="76200" y="76200"/>
                  </a:lnTo>
                  <a:lnTo>
                    <a:pt x="530948" y="76200"/>
                  </a:lnTo>
                  <a:lnTo>
                    <a:pt x="424053" y="138557"/>
                  </a:lnTo>
                  <a:lnTo>
                    <a:pt x="412699" y="148590"/>
                  </a:lnTo>
                  <a:lnTo>
                    <a:pt x="406336" y="161734"/>
                  </a:lnTo>
                  <a:lnTo>
                    <a:pt x="405409" y="176314"/>
                  </a:lnTo>
                  <a:lnTo>
                    <a:pt x="410337" y="190627"/>
                  </a:lnTo>
                  <a:lnTo>
                    <a:pt x="420370" y="201930"/>
                  </a:lnTo>
                  <a:lnTo>
                    <a:pt x="433514" y="208292"/>
                  </a:lnTo>
                  <a:lnTo>
                    <a:pt x="448094" y="209257"/>
                  </a:lnTo>
                  <a:lnTo>
                    <a:pt x="462407" y="204343"/>
                  </a:lnTo>
                  <a:lnTo>
                    <a:pt x="682078" y="762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36645" y="1187195"/>
              <a:ext cx="151129" cy="7620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042160" y="1054137"/>
              <a:ext cx="1680845" cy="3152140"/>
            </a:xfrm>
            <a:custGeom>
              <a:avLst/>
              <a:gdLst/>
              <a:ahLst/>
              <a:cxnLst/>
              <a:rect l="l" t="t" r="r" b="b"/>
              <a:pathLst>
                <a:path w="1680845" h="3152140">
                  <a:moveTo>
                    <a:pt x="1015111" y="3075902"/>
                  </a:moveTo>
                  <a:lnTo>
                    <a:pt x="0" y="3075902"/>
                  </a:lnTo>
                  <a:lnTo>
                    <a:pt x="0" y="3152102"/>
                  </a:lnTo>
                  <a:lnTo>
                    <a:pt x="1015111" y="3152102"/>
                  </a:lnTo>
                  <a:lnTo>
                    <a:pt x="1015111" y="3075902"/>
                  </a:lnTo>
                  <a:close/>
                </a:path>
                <a:path w="1680845" h="3152140">
                  <a:moveTo>
                    <a:pt x="1680298" y="133057"/>
                  </a:moveTo>
                  <a:lnTo>
                    <a:pt x="1460627" y="4914"/>
                  </a:lnTo>
                  <a:lnTo>
                    <a:pt x="1446314" y="0"/>
                  </a:lnTo>
                  <a:lnTo>
                    <a:pt x="1431734" y="965"/>
                  </a:lnTo>
                  <a:lnTo>
                    <a:pt x="1418590" y="7327"/>
                  </a:lnTo>
                  <a:lnTo>
                    <a:pt x="1408557" y="18630"/>
                  </a:lnTo>
                  <a:lnTo>
                    <a:pt x="1403629" y="32943"/>
                  </a:lnTo>
                  <a:lnTo>
                    <a:pt x="1404556" y="47523"/>
                  </a:lnTo>
                  <a:lnTo>
                    <a:pt x="1410919" y="60667"/>
                  </a:lnTo>
                  <a:lnTo>
                    <a:pt x="1422273" y="70700"/>
                  </a:lnTo>
                  <a:lnTo>
                    <a:pt x="1594485" y="171157"/>
                  </a:lnTo>
                  <a:lnTo>
                    <a:pt x="1650873" y="138264"/>
                  </a:lnTo>
                  <a:lnTo>
                    <a:pt x="1670050" y="138264"/>
                  </a:lnTo>
                  <a:lnTo>
                    <a:pt x="1670050" y="133057"/>
                  </a:lnTo>
                  <a:lnTo>
                    <a:pt x="1680298" y="13305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93530" y="1607438"/>
            <a:ext cx="2005330" cy="4407535"/>
            <a:chOff x="9193530" y="1607438"/>
            <a:chExt cx="2005330" cy="4407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9006" y="1810588"/>
              <a:ext cx="1929307" cy="42040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3530" y="1607438"/>
              <a:ext cx="147320" cy="163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7360" y="1607438"/>
              <a:ext cx="124460" cy="163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7855" y="1607438"/>
              <a:ext cx="157479" cy="1638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7720" y="1607438"/>
              <a:ext cx="124459" cy="1638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8850" y="1607438"/>
              <a:ext cx="137159" cy="1638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12045" y="1607438"/>
              <a:ext cx="210820" cy="1638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0010" y="1608708"/>
              <a:ext cx="114935" cy="1625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23409" y="144983"/>
            <a:ext cx="33769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5" dirty="0">
                <a:solidFill>
                  <a:srgbClr val="996633"/>
                </a:solidFill>
              </a:rPr>
              <a:t>KETENTUAN</a:t>
            </a:r>
            <a:endParaRPr sz="4400"/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9358" y="1943176"/>
            <a:ext cx="1929309" cy="420250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867290" y="1667764"/>
            <a:ext cx="2773045" cy="4400550"/>
            <a:chOff x="4867290" y="1667764"/>
            <a:chExt cx="2773045" cy="440055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0465" y="1865452"/>
              <a:ext cx="1929307" cy="42025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7290" y="1667764"/>
              <a:ext cx="133347" cy="1701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7421" y="1670939"/>
              <a:ext cx="130175" cy="1670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91251" y="1670939"/>
              <a:ext cx="294005" cy="163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01766" y="1670939"/>
              <a:ext cx="124460" cy="1638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2261" y="1670939"/>
              <a:ext cx="33020" cy="1638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0371" y="1670939"/>
              <a:ext cx="130175" cy="1670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34836" y="1670939"/>
              <a:ext cx="284479" cy="1638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34556" y="1670939"/>
              <a:ext cx="130175" cy="1638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92036" y="1667764"/>
              <a:ext cx="153035" cy="1701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1846" y="1942719"/>
              <a:ext cx="56514" cy="214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1221" y="1945259"/>
              <a:ext cx="311785" cy="163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78881" y="1945259"/>
              <a:ext cx="130175" cy="1638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42711" y="1945259"/>
              <a:ext cx="137160" cy="1638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5906" y="1945259"/>
              <a:ext cx="193039" cy="1638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26886" y="1942084"/>
              <a:ext cx="153035" cy="1701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00241" y="1942719"/>
              <a:ext cx="56515" cy="21462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96316" y="4429505"/>
            <a:ext cx="306578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Fasyankes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6E2E9F"/>
                </a:solidFill>
                <a:latin typeface="Tahoma"/>
                <a:cs typeface="Tahoma"/>
              </a:rPr>
              <a:t>menerima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atas</a:t>
            </a:r>
            <a:r>
              <a:rPr sz="1200" b="1" spc="1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status</a:t>
            </a:r>
            <a:r>
              <a:rPr sz="1200" b="1" spc="3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2E9F"/>
                </a:solidFill>
                <a:latin typeface="Tahoma"/>
                <a:cs typeface="Tahoma"/>
              </a:rPr>
              <a:t>yg </a:t>
            </a: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diperoleh,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6E2E9F"/>
                </a:solidFill>
                <a:latin typeface="Tahoma"/>
                <a:cs typeface="Tahoma"/>
              </a:rPr>
              <a:t>namun</a:t>
            </a:r>
            <a:r>
              <a:rPr sz="1200" spc="-8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masih</a:t>
            </a:r>
            <a:r>
              <a:rPr sz="1200" spc="-8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6E2E9F"/>
                </a:solidFill>
                <a:latin typeface="Tahoma"/>
                <a:cs typeface="Tahoma"/>
              </a:rPr>
              <a:t>ingin</a:t>
            </a:r>
            <a:r>
              <a:rPr sz="1200" spc="-75" dirty="0">
                <a:solidFill>
                  <a:srgbClr val="6E2E9F"/>
                </a:solidFill>
                <a:latin typeface="Tahoma"/>
                <a:cs typeface="Tahoma"/>
              </a:rPr>
              <a:t> menaikkan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6E2E9F"/>
                </a:solidFill>
                <a:latin typeface="Tahoma"/>
                <a:cs typeface="Tahoma"/>
              </a:rPr>
              <a:t>status 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kelulusan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6E2E9F"/>
                </a:solidFill>
                <a:latin typeface="Tahoma"/>
                <a:cs typeface="Tahoma"/>
              </a:rPr>
              <a:t>pada</a:t>
            </a:r>
            <a:r>
              <a:rPr sz="1200" spc="-7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bab-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bab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tertentu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6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6E2E9F"/>
                </a:solidFill>
                <a:latin typeface="Tahoma"/>
                <a:cs typeface="Tahoma"/>
              </a:rPr>
              <a:t>min</a:t>
            </a:r>
            <a:r>
              <a:rPr sz="1200" b="1" spc="-8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3</a:t>
            </a:r>
            <a:r>
              <a:rPr sz="1200" b="1" spc="-9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6E2E9F"/>
                </a:solidFill>
                <a:latin typeface="Tahoma"/>
                <a:cs typeface="Tahoma"/>
              </a:rPr>
              <a:t>bln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6E2E9F"/>
                </a:solidFill>
                <a:latin typeface="Tahoma"/>
                <a:cs typeface="Tahoma"/>
              </a:rPr>
              <a:t>dan</a:t>
            </a:r>
            <a:r>
              <a:rPr sz="1200" b="1" spc="-10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max</a:t>
            </a:r>
            <a:r>
              <a:rPr sz="1200" b="1" spc="-10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6</a:t>
            </a:r>
            <a:r>
              <a:rPr sz="1200" b="1" spc="-9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bln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b="1" spc="-60" dirty="0">
                <a:solidFill>
                  <a:srgbClr val="6E2E9F"/>
                </a:solidFill>
                <a:latin typeface="Tahoma"/>
                <a:cs typeface="Tahoma"/>
              </a:rPr>
              <a:t>Belum</a:t>
            </a:r>
            <a:r>
              <a:rPr sz="1200" b="1" spc="-10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6E2E9F"/>
                </a:solidFill>
                <a:latin typeface="Tahoma"/>
                <a:cs typeface="Tahoma"/>
              </a:rPr>
              <a:t>mencapai</a:t>
            </a:r>
            <a:r>
              <a:rPr sz="1200" b="1" spc="-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paripurna</a:t>
            </a:r>
            <a:endParaRPr sz="1200">
              <a:latin typeface="Tahoma"/>
              <a:cs typeface="Tahoma"/>
            </a:endParaRPr>
          </a:p>
          <a:p>
            <a:pPr marL="184785" marR="304800" indent="-172720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Capaian</a:t>
            </a:r>
            <a:r>
              <a:rPr sz="1200" b="1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bab</a:t>
            </a:r>
            <a:r>
              <a:rPr sz="1200" b="1" spc="-9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kurang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6E2E9F"/>
                </a:solidFill>
                <a:latin typeface="Tahoma"/>
                <a:cs typeface="Tahoma"/>
              </a:rPr>
              <a:t>dari</a:t>
            </a:r>
            <a:r>
              <a:rPr sz="1200" b="1" spc="-4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6E2E9F"/>
                </a:solidFill>
                <a:latin typeface="Tahoma"/>
                <a:cs typeface="Tahoma"/>
              </a:rPr>
              <a:t>80%namun </a:t>
            </a: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diatas</a:t>
            </a:r>
            <a:r>
              <a:rPr sz="1200" b="1" spc="-4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60%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oleh</a:t>
            </a:r>
            <a:r>
              <a:rPr sz="1200" spc="-9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6E2E9F"/>
                </a:solidFill>
                <a:latin typeface="Tahoma"/>
                <a:cs typeface="Tahoma"/>
              </a:rPr>
              <a:t>surveior</a:t>
            </a:r>
            <a:r>
              <a:rPr sz="1200" b="1" spc="-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yang</a:t>
            </a:r>
            <a:r>
              <a:rPr sz="1200" b="1" spc="-8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6E2E9F"/>
                </a:solidFill>
                <a:latin typeface="Tahoma"/>
                <a:cs typeface="Tahoma"/>
              </a:rPr>
              <a:t>sama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2645" y="1595450"/>
            <a:ext cx="818515" cy="170180"/>
            <a:chOff x="422645" y="1595450"/>
            <a:chExt cx="818515" cy="170180"/>
          </a:xfrm>
        </p:grpSpPr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2645" y="1595450"/>
              <a:ext cx="133347" cy="1701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2777" y="1598625"/>
              <a:ext cx="130175" cy="16700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6607" y="1598625"/>
              <a:ext cx="294005" cy="163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7122" y="1598625"/>
              <a:ext cx="124459" cy="163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07617" y="1598625"/>
              <a:ext cx="33020" cy="16383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328902" y="1595653"/>
            <a:ext cx="777240" cy="170180"/>
            <a:chOff x="1328902" y="1595653"/>
            <a:chExt cx="777240" cy="170180"/>
          </a:xfrm>
        </p:grpSpPr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8902" y="1598625"/>
              <a:ext cx="130175" cy="1670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94002" y="1598625"/>
              <a:ext cx="285114" cy="1638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992" y="1598625"/>
              <a:ext cx="130175" cy="163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53107" y="1595653"/>
              <a:ext cx="153034" cy="16997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27202" y="1871040"/>
            <a:ext cx="1431290" cy="214629"/>
            <a:chOff x="427202" y="1871040"/>
            <a:chExt cx="1431290" cy="214629"/>
          </a:xfrm>
        </p:grpSpPr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7202" y="1871040"/>
              <a:ext cx="56515" cy="2146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5942" y="1873580"/>
              <a:ext cx="157479" cy="1638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5807" y="1873580"/>
              <a:ext cx="124459" cy="1638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6937" y="1873580"/>
              <a:ext cx="130175" cy="1638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94257" y="1873580"/>
              <a:ext cx="164465" cy="1638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73962" y="1873580"/>
              <a:ext cx="210502" cy="16382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00657" y="1873580"/>
              <a:ext cx="311784" cy="16382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28317" y="1873580"/>
              <a:ext cx="130175" cy="16382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946010" y="1870405"/>
            <a:ext cx="902969" cy="2239645"/>
            <a:chOff x="1946010" y="1870405"/>
            <a:chExt cx="902969" cy="2239645"/>
          </a:xfrm>
        </p:grpSpPr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46010" y="1870405"/>
              <a:ext cx="533511" cy="1701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94762" y="1873580"/>
              <a:ext cx="130175" cy="1670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45145" y="1870405"/>
              <a:ext cx="133347" cy="1701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91942" y="1871040"/>
              <a:ext cx="56515" cy="21462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65883" y="373354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5" h="376554">
                  <a:moveTo>
                    <a:pt x="187960" y="376046"/>
                  </a:moveTo>
                  <a:lnTo>
                    <a:pt x="109728" y="297814"/>
                  </a:lnTo>
                  <a:lnTo>
                    <a:pt x="96215" y="313613"/>
                  </a:lnTo>
                  <a:lnTo>
                    <a:pt x="91071" y="326364"/>
                  </a:lnTo>
                  <a:lnTo>
                    <a:pt x="87096" y="339255"/>
                  </a:lnTo>
                  <a:lnTo>
                    <a:pt x="77089" y="355473"/>
                  </a:lnTo>
                  <a:lnTo>
                    <a:pt x="61760" y="365036"/>
                  </a:lnTo>
                  <a:lnTo>
                    <a:pt x="45605" y="367042"/>
                  </a:lnTo>
                  <a:lnTo>
                    <a:pt x="30810" y="363461"/>
                  </a:lnTo>
                  <a:lnTo>
                    <a:pt x="19558" y="356234"/>
                  </a:lnTo>
                  <a:lnTo>
                    <a:pt x="11976" y="344614"/>
                  </a:lnTo>
                  <a:lnTo>
                    <a:pt x="8521" y="330758"/>
                  </a:lnTo>
                  <a:lnTo>
                    <a:pt x="10147" y="316217"/>
                  </a:lnTo>
                  <a:lnTo>
                    <a:pt x="17780" y="302513"/>
                  </a:lnTo>
                  <a:lnTo>
                    <a:pt x="31140" y="290690"/>
                  </a:lnTo>
                  <a:lnTo>
                    <a:pt x="45618" y="284848"/>
                  </a:lnTo>
                  <a:lnTo>
                    <a:pt x="60528" y="278028"/>
                  </a:lnTo>
                  <a:lnTo>
                    <a:pt x="75184" y="263270"/>
                  </a:lnTo>
                  <a:lnTo>
                    <a:pt x="0" y="187959"/>
                  </a:lnTo>
                  <a:lnTo>
                    <a:pt x="77089" y="110870"/>
                  </a:lnTo>
                  <a:lnTo>
                    <a:pt x="92316" y="125628"/>
                  </a:lnTo>
                  <a:lnTo>
                    <a:pt x="99326" y="140677"/>
                  </a:lnTo>
                  <a:lnTo>
                    <a:pt x="105219" y="155308"/>
                  </a:lnTo>
                  <a:lnTo>
                    <a:pt x="117093" y="168782"/>
                  </a:lnTo>
                  <a:lnTo>
                    <a:pt x="130733" y="176415"/>
                  </a:lnTo>
                  <a:lnTo>
                    <a:pt x="145287" y="178041"/>
                  </a:lnTo>
                  <a:lnTo>
                    <a:pt x="159169" y="174586"/>
                  </a:lnTo>
                  <a:lnTo>
                    <a:pt x="170815" y="167004"/>
                  </a:lnTo>
                  <a:lnTo>
                    <a:pt x="178041" y="155752"/>
                  </a:lnTo>
                  <a:lnTo>
                    <a:pt x="181622" y="140957"/>
                  </a:lnTo>
                  <a:lnTo>
                    <a:pt x="179616" y="124802"/>
                  </a:lnTo>
                  <a:lnTo>
                    <a:pt x="170053" y="109474"/>
                  </a:lnTo>
                  <a:lnTo>
                    <a:pt x="153695" y="99377"/>
                  </a:lnTo>
                  <a:lnTo>
                    <a:pt x="140716" y="95402"/>
                  </a:lnTo>
                  <a:lnTo>
                    <a:pt x="127838" y="90144"/>
                  </a:lnTo>
                  <a:lnTo>
                    <a:pt x="111760" y="76200"/>
                  </a:lnTo>
                  <a:lnTo>
                    <a:pt x="187960" y="0"/>
                  </a:lnTo>
                  <a:lnTo>
                    <a:pt x="266319" y="78231"/>
                  </a:lnTo>
                  <a:lnTo>
                    <a:pt x="280136" y="62229"/>
                  </a:lnTo>
                  <a:lnTo>
                    <a:pt x="285356" y="49402"/>
                  </a:lnTo>
                  <a:lnTo>
                    <a:pt x="289306" y="36474"/>
                  </a:lnTo>
                  <a:lnTo>
                    <a:pt x="299339" y="20192"/>
                  </a:lnTo>
                  <a:lnTo>
                    <a:pt x="314667" y="10629"/>
                  </a:lnTo>
                  <a:lnTo>
                    <a:pt x="330822" y="8597"/>
                  </a:lnTo>
                  <a:lnTo>
                    <a:pt x="345605" y="12153"/>
                  </a:lnTo>
                  <a:lnTo>
                    <a:pt x="356869" y="19303"/>
                  </a:lnTo>
                  <a:lnTo>
                    <a:pt x="364528" y="30949"/>
                  </a:lnTo>
                  <a:lnTo>
                    <a:pt x="367995" y="44843"/>
                  </a:lnTo>
                  <a:lnTo>
                    <a:pt x="366356" y="59436"/>
                  </a:lnTo>
                  <a:lnTo>
                    <a:pt x="358648" y="73151"/>
                  </a:lnTo>
                  <a:lnTo>
                    <a:pt x="345186" y="84950"/>
                  </a:lnTo>
                  <a:lnTo>
                    <a:pt x="330606" y="90792"/>
                  </a:lnTo>
                  <a:lnTo>
                    <a:pt x="315607" y="97739"/>
                  </a:lnTo>
                  <a:lnTo>
                    <a:pt x="300863" y="112902"/>
                  </a:lnTo>
                  <a:lnTo>
                    <a:pt x="376047" y="187959"/>
                  </a:lnTo>
                  <a:lnTo>
                    <a:pt x="300990" y="263016"/>
                  </a:lnTo>
                  <a:lnTo>
                    <a:pt x="286486" y="248475"/>
                  </a:lnTo>
                  <a:lnTo>
                    <a:pt x="279768" y="233692"/>
                  </a:lnTo>
                  <a:lnTo>
                    <a:pt x="273964" y="219316"/>
                  </a:lnTo>
                  <a:lnTo>
                    <a:pt x="262255" y="205993"/>
                  </a:lnTo>
                  <a:lnTo>
                    <a:pt x="248539" y="198361"/>
                  </a:lnTo>
                  <a:lnTo>
                    <a:pt x="233946" y="196748"/>
                  </a:lnTo>
                  <a:lnTo>
                    <a:pt x="220052" y="200240"/>
                  </a:lnTo>
                  <a:lnTo>
                    <a:pt x="208406" y="207899"/>
                  </a:lnTo>
                  <a:lnTo>
                    <a:pt x="201206" y="219087"/>
                  </a:lnTo>
                  <a:lnTo>
                    <a:pt x="197662" y="233832"/>
                  </a:lnTo>
                  <a:lnTo>
                    <a:pt x="199707" y="249974"/>
                  </a:lnTo>
                  <a:lnTo>
                    <a:pt x="209296" y="265302"/>
                  </a:lnTo>
                  <a:lnTo>
                    <a:pt x="225425" y="275323"/>
                  </a:lnTo>
                  <a:lnTo>
                    <a:pt x="238201" y="279285"/>
                  </a:lnTo>
                  <a:lnTo>
                    <a:pt x="250812" y="284327"/>
                  </a:lnTo>
                  <a:lnTo>
                    <a:pt x="266446" y="297561"/>
                  </a:lnTo>
                  <a:lnTo>
                    <a:pt x="187960" y="376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8289178" y="1604263"/>
            <a:ext cx="818515" cy="170180"/>
            <a:chOff x="8289178" y="1604263"/>
            <a:chExt cx="818515" cy="170180"/>
          </a:xfrm>
        </p:grpSpPr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289178" y="1604263"/>
              <a:ext cx="133347" cy="1701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49310" y="1607438"/>
              <a:ext cx="130175" cy="16700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613140" y="1607438"/>
              <a:ext cx="294004" cy="16383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923655" y="1607438"/>
              <a:ext cx="124460" cy="16383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074150" y="1607438"/>
              <a:ext cx="33020" cy="16383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83430" y="4398340"/>
            <a:ext cx="315023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20955" indent="-17208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Fasyankes</a:t>
            </a:r>
            <a:r>
              <a:rPr sz="1200" spc="1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6E2E9F"/>
                </a:solidFill>
                <a:latin typeface="Tahoma"/>
                <a:cs typeface="Tahoma"/>
              </a:rPr>
              <a:t>tidak</a:t>
            </a:r>
            <a:r>
              <a:rPr sz="1200" b="1" spc="-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6E2E9F"/>
                </a:solidFill>
                <a:latin typeface="Tahoma"/>
                <a:cs typeface="Tahoma"/>
              </a:rPr>
              <a:t>menerima</a:t>
            </a:r>
            <a:r>
              <a:rPr sz="1200" b="1" spc="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atas</a:t>
            </a:r>
            <a:r>
              <a:rPr sz="1200" spc="34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status</a:t>
            </a:r>
            <a:r>
              <a:rPr sz="1200" spc="3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6E2E9F"/>
                </a:solidFill>
                <a:latin typeface="Tahoma"/>
                <a:cs typeface="Tahoma"/>
              </a:rPr>
              <a:t>yg 	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diperoleh</a:t>
            </a:r>
            <a:endParaRPr sz="1200">
              <a:latin typeface="Tahoma"/>
              <a:cs typeface="Tahoma"/>
            </a:endParaRPr>
          </a:p>
          <a:p>
            <a:pPr marL="185420" marR="5715" indent="-172720" algn="just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80" dirty="0">
                <a:solidFill>
                  <a:srgbClr val="6E2E9F"/>
                </a:solidFill>
                <a:latin typeface="Tahoma"/>
                <a:cs typeface="Tahoma"/>
              </a:rPr>
              <a:t>Pengajuan</a:t>
            </a:r>
            <a:r>
              <a:rPr sz="1200" spc="-1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4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0" dirty="0">
                <a:solidFill>
                  <a:srgbClr val="6E2E9F"/>
                </a:solidFill>
                <a:latin typeface="Tahoma"/>
                <a:cs typeface="Tahoma"/>
              </a:rPr>
              <a:t>max</a:t>
            </a:r>
            <a:r>
              <a:rPr sz="1200" b="1" spc="1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6E2E9F"/>
                </a:solidFill>
                <a:latin typeface="Tahoma"/>
                <a:cs typeface="Tahoma"/>
              </a:rPr>
              <a:t>14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6E2E9F"/>
                </a:solidFill>
                <a:latin typeface="Tahoma"/>
                <a:cs typeface="Tahoma"/>
              </a:rPr>
              <a:t>hari</a:t>
            </a:r>
            <a:r>
              <a:rPr sz="1200" b="1" spc="5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6E2E9F"/>
                </a:solidFill>
                <a:latin typeface="Tahoma"/>
                <a:cs typeface="Tahoma"/>
              </a:rPr>
              <a:t>kerja</a:t>
            </a:r>
            <a:r>
              <a:rPr sz="1200" spc="-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6E2E9F"/>
                </a:solidFill>
                <a:latin typeface="Tahoma"/>
                <a:cs typeface="Tahoma"/>
              </a:rPr>
              <a:t>setelah </a:t>
            </a:r>
            <a:r>
              <a:rPr sz="1200" spc="-80" dirty="0">
                <a:solidFill>
                  <a:srgbClr val="6E2E9F"/>
                </a:solidFill>
                <a:latin typeface="Tahoma"/>
                <a:cs typeface="Tahoma"/>
              </a:rPr>
              <a:t>penetapan</a:t>
            </a:r>
            <a:r>
              <a:rPr sz="1200" spc="-1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6E2E9F"/>
                </a:solidFill>
                <a:latin typeface="Tahoma"/>
                <a:cs typeface="Tahoma"/>
              </a:rPr>
              <a:t>disertai</a:t>
            </a:r>
            <a:r>
              <a:rPr sz="1200" spc="-8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6E2E9F"/>
                </a:solidFill>
                <a:latin typeface="Tahoma"/>
                <a:cs typeface="Tahoma"/>
              </a:rPr>
              <a:t>alas</a:t>
            </a:r>
            <a:r>
              <a:rPr sz="1200" spc="-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an</a:t>
            </a:r>
            <a:r>
              <a:rPr sz="1200" spc="-10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banding</a:t>
            </a:r>
            <a:endParaRPr sz="1200">
              <a:latin typeface="Tahoma"/>
              <a:cs typeface="Tahoma"/>
            </a:endParaRPr>
          </a:p>
          <a:p>
            <a:pPr marL="185420" marR="5080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100" dirty="0">
                <a:solidFill>
                  <a:srgbClr val="6E2E9F"/>
                </a:solidFill>
                <a:latin typeface="Tahoma"/>
                <a:cs typeface="Tahoma"/>
              </a:rPr>
              <a:t>Pengajuan</a:t>
            </a:r>
            <a:r>
              <a:rPr sz="1200" spc="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80" dirty="0">
                <a:solidFill>
                  <a:srgbClr val="6E2E9F"/>
                </a:solidFill>
                <a:latin typeface="Tahoma"/>
                <a:cs typeface="Tahoma"/>
              </a:rPr>
              <a:t>ditujukan</a:t>
            </a:r>
            <a:r>
              <a:rPr sz="1200" spc="6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114" dirty="0">
                <a:solidFill>
                  <a:srgbClr val="6E2E9F"/>
                </a:solidFill>
                <a:latin typeface="Tahoma"/>
                <a:cs typeface="Tahoma"/>
              </a:rPr>
              <a:t>kepada</a:t>
            </a:r>
            <a:r>
              <a:rPr sz="1200" spc="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Direktur</a:t>
            </a:r>
            <a:r>
              <a:rPr sz="1200" b="1" spc="7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Jenderal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ditembuskan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 kepada</a:t>
            </a:r>
            <a:r>
              <a:rPr sz="1200" spc="-5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LPA.</a:t>
            </a:r>
            <a:r>
              <a:rPr sz="1200" spc="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Direktur</a:t>
            </a:r>
            <a:r>
              <a:rPr sz="1200" spc="-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Jenderal </a:t>
            </a:r>
            <a:r>
              <a:rPr sz="1200" spc="80" dirty="0">
                <a:solidFill>
                  <a:srgbClr val="6E2E9F"/>
                </a:solidFill>
                <a:latin typeface="Tahoma"/>
                <a:cs typeface="Tahoma"/>
              </a:rPr>
              <a:t>membuat</a:t>
            </a:r>
            <a:r>
              <a:rPr sz="1200" spc="204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E2E9F"/>
                </a:solidFill>
                <a:latin typeface="Tahoma"/>
                <a:cs typeface="Tahoma"/>
              </a:rPr>
              <a:t>surat</a:t>
            </a:r>
            <a:r>
              <a:rPr sz="1200" spc="2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E2E9F"/>
                </a:solidFill>
                <a:latin typeface="Tahoma"/>
                <a:cs typeface="Tahoma"/>
              </a:rPr>
              <a:t>pemebritahuan</a:t>
            </a:r>
            <a:r>
              <a:rPr sz="1200" spc="229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E2E9F"/>
                </a:solidFill>
                <a:latin typeface="Tahoma"/>
                <a:cs typeface="Tahoma"/>
              </a:rPr>
              <a:t>untuk </a:t>
            </a:r>
            <a:r>
              <a:rPr sz="1200" spc="-75" dirty="0">
                <a:solidFill>
                  <a:srgbClr val="6E2E9F"/>
                </a:solidFill>
                <a:latin typeface="Tahoma"/>
                <a:cs typeface="Tahoma"/>
              </a:rPr>
              <a:t>melaksanakan</a:t>
            </a:r>
            <a:r>
              <a:rPr sz="1200" spc="-1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6E2E9F"/>
                </a:solidFill>
                <a:latin typeface="Tahoma"/>
                <a:cs typeface="Tahoma"/>
              </a:rPr>
              <a:t>survei</a:t>
            </a:r>
            <a:r>
              <a:rPr sz="1200" spc="-20" dirty="0">
                <a:solidFill>
                  <a:srgbClr val="6E2E9F"/>
                </a:solidFill>
                <a:latin typeface="Tahoma"/>
                <a:cs typeface="Tahoma"/>
              </a:rPr>
              <a:t> ulang</a:t>
            </a:r>
            <a:endParaRPr sz="1200">
              <a:latin typeface="Tahoma"/>
              <a:cs typeface="Tahoma"/>
            </a:endParaRPr>
          </a:p>
          <a:p>
            <a:pPr marL="184785" indent="-172085" algn="just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Survei</a:t>
            </a:r>
            <a:r>
              <a:rPr sz="1200" spc="-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0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pada</a:t>
            </a:r>
            <a:r>
              <a:rPr sz="1200" b="1" spc="-9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6E2E9F"/>
                </a:solidFill>
                <a:latin typeface="Tahoma"/>
                <a:cs typeface="Tahoma"/>
              </a:rPr>
              <a:t>seluruh</a:t>
            </a:r>
            <a:r>
              <a:rPr sz="1200" b="1" spc="-8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bab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98740" y="4396867"/>
            <a:ext cx="26003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6065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spc="-80" dirty="0">
                <a:solidFill>
                  <a:srgbClr val="6E2E9F"/>
                </a:solidFill>
                <a:latin typeface="Tahoma"/>
                <a:cs typeface="Tahoma"/>
              </a:rPr>
              <a:t>Fasyankes</a:t>
            </a:r>
            <a:r>
              <a:rPr sz="1200" spc="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belum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mencapai</a:t>
            </a:r>
            <a:r>
              <a:rPr sz="1200" b="1" spc="2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6E2E9F"/>
                </a:solidFill>
                <a:latin typeface="Tahoma"/>
                <a:cs typeface="Tahoma"/>
              </a:rPr>
              <a:t>batas </a:t>
            </a:r>
            <a:r>
              <a:rPr sz="1200" b="1" spc="-70" dirty="0">
                <a:solidFill>
                  <a:srgbClr val="6E2E9F"/>
                </a:solidFill>
                <a:latin typeface="Tahoma"/>
                <a:cs typeface="Tahoma"/>
              </a:rPr>
              <a:t>minimal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kelulusan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6E2E9F"/>
                </a:solidFill>
                <a:latin typeface="Tahoma"/>
                <a:cs typeface="Tahoma"/>
              </a:rPr>
              <a:t>pada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E2E9F"/>
                </a:solidFill>
                <a:latin typeface="Tahoma"/>
                <a:cs typeface="Tahoma"/>
              </a:rPr>
              <a:t>bab-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bab</a:t>
            </a:r>
            <a:r>
              <a:rPr sz="1200" b="1" spc="-7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tertentu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2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6E2E9F"/>
                </a:solidFill>
                <a:latin typeface="Tahoma"/>
                <a:cs typeface="Tahoma"/>
              </a:rPr>
              <a:t>min</a:t>
            </a:r>
            <a:r>
              <a:rPr sz="1200" spc="-1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3</a:t>
            </a:r>
            <a:r>
              <a:rPr sz="1200" b="1" spc="-2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bln</a:t>
            </a:r>
            <a:r>
              <a:rPr sz="1200" b="1" spc="-1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6E2E9F"/>
                </a:solidFill>
                <a:latin typeface="Tahoma"/>
                <a:cs typeface="Tahoma"/>
              </a:rPr>
              <a:t>dan</a:t>
            </a:r>
            <a:r>
              <a:rPr sz="1200" b="1" spc="-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6E2E9F"/>
                </a:solidFill>
                <a:latin typeface="Tahoma"/>
                <a:cs typeface="Tahoma"/>
              </a:rPr>
              <a:t>max</a:t>
            </a:r>
            <a:r>
              <a:rPr sz="1200" b="1" spc="-3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6E2E9F"/>
                </a:solidFill>
                <a:latin typeface="Tahoma"/>
                <a:cs typeface="Tahoma"/>
              </a:rPr>
              <a:t>6</a:t>
            </a:r>
            <a:r>
              <a:rPr sz="1200" b="1" spc="-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6E2E9F"/>
                </a:solidFill>
                <a:latin typeface="Tahoma"/>
                <a:cs typeface="Tahoma"/>
              </a:rPr>
              <a:t>bln</a:t>
            </a:r>
            <a:endParaRPr sz="12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sz="1200" spc="-70" dirty="0">
                <a:solidFill>
                  <a:srgbClr val="6E2E9F"/>
                </a:solidFill>
                <a:latin typeface="Tahoma"/>
                <a:cs typeface="Tahoma"/>
              </a:rPr>
              <a:t>setelah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6E2E9F"/>
                </a:solidFill>
                <a:latin typeface="Tahoma"/>
                <a:cs typeface="Tahoma"/>
              </a:rPr>
              <a:t>dinyatakan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6E2E9F"/>
                </a:solidFill>
                <a:latin typeface="Tahoma"/>
                <a:cs typeface="Tahoma"/>
              </a:rPr>
              <a:t>tidak</a:t>
            </a:r>
            <a:r>
              <a:rPr sz="1200" spc="-6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E2E9F"/>
                </a:solidFill>
                <a:latin typeface="Tahoma"/>
                <a:cs typeface="Tahoma"/>
              </a:rPr>
              <a:t>lulus</a:t>
            </a:r>
            <a:endParaRPr sz="12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spc="-65" dirty="0">
                <a:solidFill>
                  <a:srgbClr val="6E2E9F"/>
                </a:solidFill>
                <a:latin typeface="Tahoma"/>
                <a:cs typeface="Tahoma"/>
              </a:rPr>
              <a:t>Dilakukan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6E2E9F"/>
                </a:solidFill>
                <a:latin typeface="Tahoma"/>
                <a:cs typeface="Tahoma"/>
              </a:rPr>
              <a:t>oleh</a:t>
            </a:r>
            <a:r>
              <a:rPr sz="1200" spc="-11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6E2E9F"/>
                </a:solidFill>
                <a:latin typeface="Tahoma"/>
                <a:cs typeface="Tahoma"/>
              </a:rPr>
              <a:t>surveior</a:t>
            </a:r>
            <a:r>
              <a:rPr sz="1200" b="1" spc="-45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6E2E9F"/>
                </a:solidFill>
                <a:latin typeface="Tahoma"/>
                <a:cs typeface="Tahoma"/>
              </a:rPr>
              <a:t>yang</a:t>
            </a:r>
            <a:r>
              <a:rPr sz="1200" b="1" spc="-100" dirty="0">
                <a:solidFill>
                  <a:srgbClr val="6E2E9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6E2E9F"/>
                </a:solidFill>
                <a:latin typeface="Tahoma"/>
                <a:cs typeface="Tahoma"/>
              </a:rPr>
              <a:t>sama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6910"/>
            <a:chOff x="0" y="0"/>
            <a:chExt cx="12192000" cy="6769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0560"/>
            </a:xfrm>
            <a:custGeom>
              <a:avLst/>
              <a:gdLst/>
              <a:ahLst/>
              <a:cxnLst/>
              <a:rect l="l" t="t" r="r" b="b"/>
              <a:pathLst>
                <a:path w="12192000" h="670560">
                  <a:moveTo>
                    <a:pt x="12192000" y="670560"/>
                  </a:moveTo>
                  <a:lnTo>
                    <a:pt x="0" y="670560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670560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76910"/>
            </a:xfrm>
            <a:custGeom>
              <a:avLst/>
              <a:gdLst/>
              <a:ahLst/>
              <a:cxnLst/>
              <a:rect l="l" t="t" r="r" b="b"/>
              <a:pathLst>
                <a:path w="12192000" h="67691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664210"/>
                  </a:lnTo>
                  <a:lnTo>
                    <a:pt x="6350" y="664210"/>
                  </a:lnTo>
                  <a:lnTo>
                    <a:pt x="6350" y="670560"/>
                  </a:lnTo>
                  <a:lnTo>
                    <a:pt x="3162" y="670560"/>
                  </a:lnTo>
                  <a:lnTo>
                    <a:pt x="3162" y="667372"/>
                  </a:lnTo>
                  <a:lnTo>
                    <a:pt x="6350" y="670560"/>
                  </a:lnTo>
                  <a:lnTo>
                    <a:pt x="6350" y="664210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6421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12192000" y="676910"/>
                  </a:lnTo>
                  <a:lnTo>
                    <a:pt x="12192000" y="670560"/>
                  </a:lnTo>
                  <a:lnTo>
                    <a:pt x="12192000" y="66421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9402" y="27254"/>
            <a:ext cx="347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PENDAFTARAN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7549642" y="888238"/>
            <a:ext cx="4248150" cy="3924300"/>
          </a:xfrm>
          <a:custGeom>
            <a:avLst/>
            <a:gdLst/>
            <a:ahLst/>
            <a:cxnLst/>
            <a:rect l="l" t="t" r="r" b="b"/>
            <a:pathLst>
              <a:path w="4248150" h="3924300">
                <a:moveTo>
                  <a:pt x="3732441" y="12700"/>
                </a:moveTo>
                <a:lnTo>
                  <a:pt x="515454" y="12700"/>
                </a:lnTo>
                <a:lnTo>
                  <a:pt x="562152" y="0"/>
                </a:lnTo>
                <a:lnTo>
                  <a:pt x="3685730" y="0"/>
                </a:lnTo>
                <a:lnTo>
                  <a:pt x="3732441" y="12700"/>
                </a:lnTo>
                <a:close/>
              </a:path>
              <a:path w="4248150" h="3924300">
                <a:moveTo>
                  <a:pt x="202095" y="190500"/>
                </a:moveTo>
                <a:lnTo>
                  <a:pt x="193433" y="190500"/>
                </a:lnTo>
                <a:lnTo>
                  <a:pt x="227126" y="152400"/>
                </a:lnTo>
                <a:lnTo>
                  <a:pt x="262585" y="127000"/>
                </a:lnTo>
                <a:lnTo>
                  <a:pt x="262940" y="127000"/>
                </a:lnTo>
                <a:lnTo>
                  <a:pt x="300393" y="101600"/>
                </a:lnTo>
                <a:lnTo>
                  <a:pt x="300761" y="101600"/>
                </a:lnTo>
                <a:lnTo>
                  <a:pt x="340067" y="76200"/>
                </a:lnTo>
                <a:lnTo>
                  <a:pt x="340461" y="76200"/>
                </a:lnTo>
                <a:lnTo>
                  <a:pt x="381680" y="50685"/>
                </a:lnTo>
                <a:lnTo>
                  <a:pt x="382287" y="50685"/>
                </a:lnTo>
                <a:lnTo>
                  <a:pt x="424940" y="37988"/>
                </a:lnTo>
                <a:lnTo>
                  <a:pt x="469494" y="25287"/>
                </a:lnTo>
                <a:lnTo>
                  <a:pt x="469934" y="25287"/>
                </a:lnTo>
                <a:lnTo>
                  <a:pt x="515010" y="12700"/>
                </a:lnTo>
                <a:lnTo>
                  <a:pt x="564476" y="12700"/>
                </a:lnTo>
                <a:lnTo>
                  <a:pt x="518192" y="25287"/>
                </a:lnTo>
                <a:lnTo>
                  <a:pt x="446193" y="45823"/>
                </a:lnTo>
                <a:lnTo>
                  <a:pt x="441513" y="47217"/>
                </a:lnTo>
                <a:lnTo>
                  <a:pt x="429468" y="50685"/>
                </a:lnTo>
                <a:lnTo>
                  <a:pt x="387645" y="63262"/>
                </a:lnTo>
                <a:lnTo>
                  <a:pt x="346227" y="88900"/>
                </a:lnTo>
                <a:lnTo>
                  <a:pt x="346608" y="88900"/>
                </a:lnTo>
                <a:lnTo>
                  <a:pt x="307301" y="114300"/>
                </a:lnTo>
                <a:lnTo>
                  <a:pt x="307682" y="114300"/>
                </a:lnTo>
                <a:lnTo>
                  <a:pt x="270230" y="139700"/>
                </a:lnTo>
                <a:lnTo>
                  <a:pt x="270586" y="139700"/>
                </a:lnTo>
                <a:lnTo>
                  <a:pt x="235127" y="165100"/>
                </a:lnTo>
                <a:lnTo>
                  <a:pt x="235457" y="165100"/>
                </a:lnTo>
                <a:lnTo>
                  <a:pt x="202095" y="190500"/>
                </a:lnTo>
                <a:close/>
              </a:path>
              <a:path w="4248150" h="3924300">
                <a:moveTo>
                  <a:pt x="3777961" y="25287"/>
                </a:moveTo>
                <a:lnTo>
                  <a:pt x="3729703" y="25287"/>
                </a:lnTo>
                <a:lnTo>
                  <a:pt x="3683419" y="12700"/>
                </a:lnTo>
                <a:lnTo>
                  <a:pt x="3732885" y="12700"/>
                </a:lnTo>
                <a:lnTo>
                  <a:pt x="3777961" y="25287"/>
                </a:lnTo>
                <a:close/>
              </a:path>
              <a:path w="4248150" h="3924300">
                <a:moveTo>
                  <a:pt x="518626" y="25287"/>
                </a:moveTo>
                <a:lnTo>
                  <a:pt x="518207" y="25287"/>
                </a:lnTo>
                <a:lnTo>
                  <a:pt x="530198" y="22023"/>
                </a:lnTo>
                <a:lnTo>
                  <a:pt x="518626" y="25287"/>
                </a:lnTo>
                <a:close/>
              </a:path>
              <a:path w="4248150" h="3924300">
                <a:moveTo>
                  <a:pt x="3822955" y="37988"/>
                </a:moveTo>
                <a:lnTo>
                  <a:pt x="3774737" y="37988"/>
                </a:lnTo>
                <a:lnTo>
                  <a:pt x="3717701" y="22023"/>
                </a:lnTo>
                <a:lnTo>
                  <a:pt x="3729703" y="25287"/>
                </a:lnTo>
                <a:lnTo>
                  <a:pt x="3778401" y="25287"/>
                </a:lnTo>
                <a:lnTo>
                  <a:pt x="3822955" y="37988"/>
                </a:lnTo>
                <a:close/>
              </a:path>
              <a:path w="4248150" h="3924300">
                <a:moveTo>
                  <a:pt x="473577" y="37988"/>
                </a:moveTo>
                <a:lnTo>
                  <a:pt x="473173" y="37988"/>
                </a:lnTo>
                <a:lnTo>
                  <a:pt x="483743" y="35032"/>
                </a:lnTo>
                <a:lnTo>
                  <a:pt x="473577" y="37988"/>
                </a:lnTo>
                <a:close/>
              </a:path>
              <a:path w="4248150" h="3924300">
                <a:moveTo>
                  <a:pt x="3865608" y="50685"/>
                </a:moveTo>
                <a:lnTo>
                  <a:pt x="3818427" y="50685"/>
                </a:lnTo>
                <a:lnTo>
                  <a:pt x="3764156" y="35032"/>
                </a:lnTo>
                <a:lnTo>
                  <a:pt x="3774737" y="37988"/>
                </a:lnTo>
                <a:lnTo>
                  <a:pt x="3822971" y="37988"/>
                </a:lnTo>
                <a:lnTo>
                  <a:pt x="3865608" y="50685"/>
                </a:lnTo>
                <a:close/>
              </a:path>
              <a:path w="4248150" h="3924300">
                <a:moveTo>
                  <a:pt x="429873" y="50685"/>
                </a:moveTo>
                <a:lnTo>
                  <a:pt x="429484" y="50685"/>
                </a:lnTo>
                <a:lnTo>
                  <a:pt x="441513" y="47217"/>
                </a:lnTo>
                <a:lnTo>
                  <a:pt x="429873" y="50685"/>
                </a:lnTo>
                <a:close/>
              </a:path>
              <a:path w="4248150" h="3924300">
                <a:moveTo>
                  <a:pt x="4186453" y="381000"/>
                </a:moveTo>
                <a:lnTo>
                  <a:pt x="4175137" y="381000"/>
                </a:lnTo>
                <a:lnTo>
                  <a:pt x="4154246" y="342900"/>
                </a:lnTo>
                <a:lnTo>
                  <a:pt x="4154462" y="342900"/>
                </a:lnTo>
                <a:lnTo>
                  <a:pt x="4130814" y="304800"/>
                </a:lnTo>
                <a:lnTo>
                  <a:pt x="4131055" y="304800"/>
                </a:lnTo>
                <a:lnTo>
                  <a:pt x="4104792" y="266700"/>
                </a:lnTo>
                <a:lnTo>
                  <a:pt x="4105059" y="266700"/>
                </a:lnTo>
                <a:lnTo>
                  <a:pt x="4076306" y="228600"/>
                </a:lnTo>
                <a:lnTo>
                  <a:pt x="4076598" y="228600"/>
                </a:lnTo>
                <a:lnTo>
                  <a:pt x="4045483" y="190500"/>
                </a:lnTo>
                <a:lnTo>
                  <a:pt x="4045788" y="190500"/>
                </a:lnTo>
                <a:lnTo>
                  <a:pt x="4012437" y="165100"/>
                </a:lnTo>
                <a:lnTo>
                  <a:pt x="4012768" y="165100"/>
                </a:lnTo>
                <a:lnTo>
                  <a:pt x="3977309" y="139700"/>
                </a:lnTo>
                <a:lnTo>
                  <a:pt x="3977665" y="139700"/>
                </a:lnTo>
                <a:lnTo>
                  <a:pt x="3940213" y="114300"/>
                </a:lnTo>
                <a:lnTo>
                  <a:pt x="3940581" y="114300"/>
                </a:lnTo>
                <a:lnTo>
                  <a:pt x="3901274" y="88900"/>
                </a:lnTo>
                <a:lnTo>
                  <a:pt x="3901668" y="88900"/>
                </a:lnTo>
                <a:lnTo>
                  <a:pt x="3860243" y="63262"/>
                </a:lnTo>
                <a:lnTo>
                  <a:pt x="3806366" y="47217"/>
                </a:lnTo>
                <a:lnTo>
                  <a:pt x="3818427" y="50685"/>
                </a:lnTo>
                <a:lnTo>
                  <a:pt x="3866215" y="50685"/>
                </a:lnTo>
                <a:lnTo>
                  <a:pt x="3907434" y="76200"/>
                </a:lnTo>
                <a:lnTo>
                  <a:pt x="3907828" y="76200"/>
                </a:lnTo>
                <a:lnTo>
                  <a:pt x="3947134" y="101600"/>
                </a:lnTo>
                <a:lnTo>
                  <a:pt x="3947502" y="101600"/>
                </a:lnTo>
                <a:lnTo>
                  <a:pt x="3984955" y="127000"/>
                </a:lnTo>
                <a:lnTo>
                  <a:pt x="3985310" y="127000"/>
                </a:lnTo>
                <a:lnTo>
                  <a:pt x="4020769" y="152400"/>
                </a:lnTo>
                <a:lnTo>
                  <a:pt x="4054767" y="190500"/>
                </a:lnTo>
                <a:lnTo>
                  <a:pt x="4086174" y="215900"/>
                </a:lnTo>
                <a:lnTo>
                  <a:pt x="4114927" y="254000"/>
                </a:lnTo>
                <a:lnTo>
                  <a:pt x="4115193" y="254000"/>
                </a:lnTo>
                <a:lnTo>
                  <a:pt x="4141457" y="292100"/>
                </a:lnTo>
                <a:lnTo>
                  <a:pt x="4141698" y="292100"/>
                </a:lnTo>
                <a:lnTo>
                  <a:pt x="4165346" y="330200"/>
                </a:lnTo>
                <a:lnTo>
                  <a:pt x="4165561" y="330200"/>
                </a:lnTo>
                <a:lnTo>
                  <a:pt x="4186453" y="381000"/>
                </a:lnTo>
                <a:close/>
              </a:path>
              <a:path w="4248150" h="3924300">
                <a:moveTo>
                  <a:pt x="72745" y="381000"/>
                </a:moveTo>
                <a:lnTo>
                  <a:pt x="61429" y="381000"/>
                </a:lnTo>
                <a:lnTo>
                  <a:pt x="82334" y="330200"/>
                </a:lnTo>
                <a:lnTo>
                  <a:pt x="82550" y="330200"/>
                </a:lnTo>
                <a:lnTo>
                  <a:pt x="106197" y="292100"/>
                </a:lnTo>
                <a:lnTo>
                  <a:pt x="106438" y="292100"/>
                </a:lnTo>
                <a:lnTo>
                  <a:pt x="132702" y="254000"/>
                </a:lnTo>
                <a:lnTo>
                  <a:pt x="132968" y="254000"/>
                </a:lnTo>
                <a:lnTo>
                  <a:pt x="161721" y="215900"/>
                </a:lnTo>
                <a:lnTo>
                  <a:pt x="193128" y="190500"/>
                </a:lnTo>
                <a:lnTo>
                  <a:pt x="202412" y="190500"/>
                </a:lnTo>
                <a:lnTo>
                  <a:pt x="171297" y="228600"/>
                </a:lnTo>
                <a:lnTo>
                  <a:pt x="171589" y="228600"/>
                </a:lnTo>
                <a:lnTo>
                  <a:pt x="142836" y="266700"/>
                </a:lnTo>
                <a:lnTo>
                  <a:pt x="143103" y="266700"/>
                </a:lnTo>
                <a:lnTo>
                  <a:pt x="116839" y="304800"/>
                </a:lnTo>
                <a:lnTo>
                  <a:pt x="117081" y="304800"/>
                </a:lnTo>
                <a:lnTo>
                  <a:pt x="93433" y="342900"/>
                </a:lnTo>
                <a:lnTo>
                  <a:pt x="93649" y="342900"/>
                </a:lnTo>
                <a:lnTo>
                  <a:pt x="72745" y="381000"/>
                </a:lnTo>
                <a:close/>
              </a:path>
              <a:path w="4248150" h="3924300">
                <a:moveTo>
                  <a:pt x="72936" y="3543300"/>
                </a:moveTo>
                <a:lnTo>
                  <a:pt x="61239" y="3543300"/>
                </a:lnTo>
                <a:lnTo>
                  <a:pt x="43205" y="3505200"/>
                </a:lnTo>
                <a:lnTo>
                  <a:pt x="27876" y="3454400"/>
                </a:lnTo>
                <a:lnTo>
                  <a:pt x="15862" y="3416300"/>
                </a:lnTo>
                <a:lnTo>
                  <a:pt x="7188" y="3365500"/>
                </a:lnTo>
                <a:lnTo>
                  <a:pt x="1790" y="3314700"/>
                </a:lnTo>
                <a:lnTo>
                  <a:pt x="0" y="3263900"/>
                </a:lnTo>
                <a:lnTo>
                  <a:pt x="0" y="647700"/>
                </a:lnTo>
                <a:lnTo>
                  <a:pt x="1790" y="609600"/>
                </a:lnTo>
                <a:lnTo>
                  <a:pt x="7188" y="558800"/>
                </a:lnTo>
                <a:lnTo>
                  <a:pt x="15963" y="508000"/>
                </a:lnTo>
                <a:lnTo>
                  <a:pt x="28003" y="457200"/>
                </a:lnTo>
                <a:lnTo>
                  <a:pt x="43233" y="419041"/>
                </a:lnTo>
                <a:lnTo>
                  <a:pt x="61239" y="381000"/>
                </a:lnTo>
                <a:lnTo>
                  <a:pt x="72936" y="381000"/>
                </a:lnTo>
                <a:lnTo>
                  <a:pt x="54929" y="419041"/>
                </a:lnTo>
                <a:lnTo>
                  <a:pt x="55084" y="419041"/>
                </a:lnTo>
                <a:lnTo>
                  <a:pt x="40157" y="469900"/>
                </a:lnTo>
                <a:lnTo>
                  <a:pt x="28346" y="508000"/>
                </a:lnTo>
                <a:lnTo>
                  <a:pt x="19748" y="558800"/>
                </a:lnTo>
                <a:lnTo>
                  <a:pt x="14490" y="609600"/>
                </a:lnTo>
                <a:lnTo>
                  <a:pt x="12700" y="647700"/>
                </a:lnTo>
                <a:lnTo>
                  <a:pt x="12700" y="3263900"/>
                </a:lnTo>
                <a:lnTo>
                  <a:pt x="14452" y="3314700"/>
                </a:lnTo>
                <a:lnTo>
                  <a:pt x="19684" y="3365500"/>
                </a:lnTo>
                <a:lnTo>
                  <a:pt x="28244" y="3403600"/>
                </a:lnTo>
                <a:lnTo>
                  <a:pt x="40030" y="3454400"/>
                </a:lnTo>
                <a:lnTo>
                  <a:pt x="55067" y="3492500"/>
                </a:lnTo>
                <a:lnTo>
                  <a:pt x="54902" y="3492500"/>
                </a:lnTo>
                <a:lnTo>
                  <a:pt x="72936" y="3543300"/>
                </a:lnTo>
                <a:close/>
              </a:path>
              <a:path w="4248150" h="3924300">
                <a:moveTo>
                  <a:pt x="4204814" y="419041"/>
                </a:moveTo>
                <a:lnTo>
                  <a:pt x="4192953" y="419041"/>
                </a:lnTo>
                <a:lnTo>
                  <a:pt x="4174947" y="381000"/>
                </a:lnTo>
                <a:lnTo>
                  <a:pt x="4186643" y="381000"/>
                </a:lnTo>
                <a:lnTo>
                  <a:pt x="4204814" y="419041"/>
                </a:lnTo>
                <a:close/>
              </a:path>
              <a:path w="4248150" h="3924300">
                <a:moveTo>
                  <a:pt x="4207525" y="3455262"/>
                </a:moveTo>
                <a:lnTo>
                  <a:pt x="4219549" y="3403600"/>
                </a:lnTo>
                <a:lnTo>
                  <a:pt x="4228147" y="3365500"/>
                </a:lnTo>
                <a:lnTo>
                  <a:pt x="4233405" y="3314700"/>
                </a:lnTo>
                <a:lnTo>
                  <a:pt x="4235196" y="3263900"/>
                </a:lnTo>
                <a:lnTo>
                  <a:pt x="4235196" y="647700"/>
                </a:lnTo>
                <a:lnTo>
                  <a:pt x="4233443" y="609600"/>
                </a:lnTo>
                <a:lnTo>
                  <a:pt x="4228210" y="558800"/>
                </a:lnTo>
                <a:lnTo>
                  <a:pt x="4219651" y="508000"/>
                </a:lnTo>
                <a:lnTo>
                  <a:pt x="4207725" y="469900"/>
                </a:lnTo>
                <a:lnTo>
                  <a:pt x="4207865" y="469900"/>
                </a:lnTo>
                <a:lnTo>
                  <a:pt x="4192574" y="418240"/>
                </a:lnTo>
                <a:lnTo>
                  <a:pt x="4192953" y="419041"/>
                </a:lnTo>
                <a:lnTo>
                  <a:pt x="4204819" y="419041"/>
                </a:lnTo>
                <a:lnTo>
                  <a:pt x="4220019" y="457200"/>
                </a:lnTo>
                <a:lnTo>
                  <a:pt x="4232033" y="508000"/>
                </a:lnTo>
                <a:lnTo>
                  <a:pt x="4240707" y="558800"/>
                </a:lnTo>
                <a:lnTo>
                  <a:pt x="4246067" y="609600"/>
                </a:lnTo>
                <a:lnTo>
                  <a:pt x="4247896" y="647700"/>
                </a:lnTo>
                <a:lnTo>
                  <a:pt x="4247896" y="3263900"/>
                </a:lnTo>
                <a:lnTo>
                  <a:pt x="4246067" y="3314700"/>
                </a:lnTo>
                <a:lnTo>
                  <a:pt x="4240707" y="3365500"/>
                </a:lnTo>
                <a:lnTo>
                  <a:pt x="4231932" y="3416300"/>
                </a:lnTo>
                <a:lnTo>
                  <a:pt x="4220019" y="3454400"/>
                </a:lnTo>
                <a:lnTo>
                  <a:pt x="4207865" y="3454400"/>
                </a:lnTo>
                <a:lnTo>
                  <a:pt x="4207525" y="3455262"/>
                </a:lnTo>
                <a:close/>
              </a:path>
              <a:path w="4248150" h="3924300">
                <a:moveTo>
                  <a:pt x="4186643" y="3543300"/>
                </a:moveTo>
                <a:lnTo>
                  <a:pt x="4174947" y="3543300"/>
                </a:lnTo>
                <a:lnTo>
                  <a:pt x="4192981" y="3492500"/>
                </a:lnTo>
                <a:lnTo>
                  <a:pt x="4192828" y="3492500"/>
                </a:lnTo>
                <a:lnTo>
                  <a:pt x="4207865" y="3454400"/>
                </a:lnTo>
                <a:lnTo>
                  <a:pt x="4220019" y="3454400"/>
                </a:lnTo>
                <a:lnTo>
                  <a:pt x="4204842" y="3505200"/>
                </a:lnTo>
                <a:lnTo>
                  <a:pt x="4186643" y="3543300"/>
                </a:lnTo>
                <a:close/>
              </a:path>
              <a:path w="4248150" h="3924300">
                <a:moveTo>
                  <a:pt x="93649" y="3581400"/>
                </a:moveTo>
                <a:lnTo>
                  <a:pt x="82334" y="3581400"/>
                </a:lnTo>
                <a:lnTo>
                  <a:pt x="61429" y="3543300"/>
                </a:lnTo>
                <a:lnTo>
                  <a:pt x="72745" y="3543300"/>
                </a:lnTo>
                <a:lnTo>
                  <a:pt x="93649" y="3581400"/>
                </a:lnTo>
                <a:close/>
              </a:path>
              <a:path w="4248150" h="3924300">
                <a:moveTo>
                  <a:pt x="4165561" y="3581400"/>
                </a:moveTo>
                <a:lnTo>
                  <a:pt x="4154246" y="3581400"/>
                </a:lnTo>
                <a:lnTo>
                  <a:pt x="4175137" y="3543300"/>
                </a:lnTo>
                <a:lnTo>
                  <a:pt x="4186453" y="3543300"/>
                </a:lnTo>
                <a:lnTo>
                  <a:pt x="4165561" y="3581400"/>
                </a:lnTo>
                <a:close/>
              </a:path>
              <a:path w="4248150" h="3924300">
                <a:moveTo>
                  <a:pt x="387261" y="3860800"/>
                </a:moveTo>
                <a:lnTo>
                  <a:pt x="381495" y="3860800"/>
                </a:lnTo>
                <a:lnTo>
                  <a:pt x="340461" y="3848100"/>
                </a:lnTo>
                <a:lnTo>
                  <a:pt x="340067" y="3848100"/>
                </a:lnTo>
                <a:lnTo>
                  <a:pt x="300761" y="3822700"/>
                </a:lnTo>
                <a:lnTo>
                  <a:pt x="300393" y="3822700"/>
                </a:lnTo>
                <a:lnTo>
                  <a:pt x="262940" y="3797300"/>
                </a:lnTo>
                <a:lnTo>
                  <a:pt x="262585" y="3797300"/>
                </a:lnTo>
                <a:lnTo>
                  <a:pt x="227126" y="3771900"/>
                </a:lnTo>
                <a:lnTo>
                  <a:pt x="193433" y="3733800"/>
                </a:lnTo>
                <a:lnTo>
                  <a:pt x="193128" y="3733800"/>
                </a:lnTo>
                <a:lnTo>
                  <a:pt x="161721" y="3695700"/>
                </a:lnTo>
                <a:lnTo>
                  <a:pt x="132968" y="3670300"/>
                </a:lnTo>
                <a:lnTo>
                  <a:pt x="132702" y="3670300"/>
                </a:lnTo>
                <a:lnTo>
                  <a:pt x="106438" y="3632200"/>
                </a:lnTo>
                <a:lnTo>
                  <a:pt x="106197" y="3632200"/>
                </a:lnTo>
                <a:lnTo>
                  <a:pt x="82550" y="3581400"/>
                </a:lnTo>
                <a:lnTo>
                  <a:pt x="93433" y="3581400"/>
                </a:lnTo>
                <a:lnTo>
                  <a:pt x="117081" y="3619500"/>
                </a:lnTo>
                <a:lnTo>
                  <a:pt x="116839" y="3619500"/>
                </a:lnTo>
                <a:lnTo>
                  <a:pt x="143103" y="3657600"/>
                </a:lnTo>
                <a:lnTo>
                  <a:pt x="142836" y="3657600"/>
                </a:lnTo>
                <a:lnTo>
                  <a:pt x="171589" y="3695700"/>
                </a:lnTo>
                <a:lnTo>
                  <a:pt x="171297" y="3695700"/>
                </a:lnTo>
                <a:lnTo>
                  <a:pt x="202412" y="3721100"/>
                </a:lnTo>
                <a:lnTo>
                  <a:pt x="202095" y="3721100"/>
                </a:lnTo>
                <a:lnTo>
                  <a:pt x="235457" y="3759200"/>
                </a:lnTo>
                <a:lnTo>
                  <a:pt x="235127" y="3759200"/>
                </a:lnTo>
                <a:lnTo>
                  <a:pt x="270586" y="3784600"/>
                </a:lnTo>
                <a:lnTo>
                  <a:pt x="270230" y="3784600"/>
                </a:lnTo>
                <a:lnTo>
                  <a:pt x="307682" y="3810000"/>
                </a:lnTo>
                <a:lnTo>
                  <a:pt x="307301" y="3810000"/>
                </a:lnTo>
                <a:lnTo>
                  <a:pt x="346608" y="3835400"/>
                </a:lnTo>
                <a:lnTo>
                  <a:pt x="346227" y="3835400"/>
                </a:lnTo>
                <a:lnTo>
                  <a:pt x="387261" y="3860800"/>
                </a:lnTo>
                <a:close/>
              </a:path>
              <a:path w="4248150" h="3924300">
                <a:moveTo>
                  <a:pt x="3866400" y="3860800"/>
                </a:moveTo>
                <a:lnTo>
                  <a:pt x="3860634" y="3860800"/>
                </a:lnTo>
                <a:lnTo>
                  <a:pt x="3901668" y="3835400"/>
                </a:lnTo>
                <a:lnTo>
                  <a:pt x="3901274" y="3835400"/>
                </a:lnTo>
                <a:lnTo>
                  <a:pt x="3940581" y="3810000"/>
                </a:lnTo>
                <a:lnTo>
                  <a:pt x="3940213" y="3810000"/>
                </a:lnTo>
                <a:lnTo>
                  <a:pt x="3977665" y="3784600"/>
                </a:lnTo>
                <a:lnTo>
                  <a:pt x="3977309" y="3784600"/>
                </a:lnTo>
                <a:lnTo>
                  <a:pt x="4012768" y="3759200"/>
                </a:lnTo>
                <a:lnTo>
                  <a:pt x="4012437" y="3759200"/>
                </a:lnTo>
                <a:lnTo>
                  <a:pt x="4045788" y="3721100"/>
                </a:lnTo>
                <a:lnTo>
                  <a:pt x="4045483" y="3721100"/>
                </a:lnTo>
                <a:lnTo>
                  <a:pt x="4076598" y="3695700"/>
                </a:lnTo>
                <a:lnTo>
                  <a:pt x="4076306" y="3695700"/>
                </a:lnTo>
                <a:lnTo>
                  <a:pt x="4105059" y="3657600"/>
                </a:lnTo>
                <a:lnTo>
                  <a:pt x="4104792" y="3657600"/>
                </a:lnTo>
                <a:lnTo>
                  <a:pt x="4131055" y="3619500"/>
                </a:lnTo>
                <a:lnTo>
                  <a:pt x="4130814" y="3619500"/>
                </a:lnTo>
                <a:lnTo>
                  <a:pt x="4154462" y="3581400"/>
                </a:lnTo>
                <a:lnTo>
                  <a:pt x="4165346" y="3581400"/>
                </a:lnTo>
                <a:lnTo>
                  <a:pt x="4141698" y="3632200"/>
                </a:lnTo>
                <a:lnTo>
                  <a:pt x="4141457" y="3632200"/>
                </a:lnTo>
                <a:lnTo>
                  <a:pt x="4115193" y="3670300"/>
                </a:lnTo>
                <a:lnTo>
                  <a:pt x="4114927" y="3670300"/>
                </a:lnTo>
                <a:lnTo>
                  <a:pt x="4086174" y="3695700"/>
                </a:lnTo>
                <a:lnTo>
                  <a:pt x="4054767" y="3733800"/>
                </a:lnTo>
                <a:lnTo>
                  <a:pt x="4020769" y="3771900"/>
                </a:lnTo>
                <a:lnTo>
                  <a:pt x="3985310" y="3797300"/>
                </a:lnTo>
                <a:lnTo>
                  <a:pt x="3984955" y="3797300"/>
                </a:lnTo>
                <a:lnTo>
                  <a:pt x="3947502" y="3822700"/>
                </a:lnTo>
                <a:lnTo>
                  <a:pt x="3947134" y="3822700"/>
                </a:lnTo>
                <a:lnTo>
                  <a:pt x="3907828" y="3848100"/>
                </a:lnTo>
                <a:lnTo>
                  <a:pt x="3907434" y="3848100"/>
                </a:lnTo>
                <a:lnTo>
                  <a:pt x="3866400" y="3860800"/>
                </a:lnTo>
                <a:close/>
              </a:path>
              <a:path w="4248150" h="3924300">
                <a:moveTo>
                  <a:pt x="483818" y="3889289"/>
                </a:moveTo>
                <a:lnTo>
                  <a:pt x="472346" y="3886085"/>
                </a:lnTo>
                <a:lnTo>
                  <a:pt x="424772" y="3886085"/>
                </a:lnTo>
                <a:lnTo>
                  <a:pt x="381901" y="3860800"/>
                </a:lnTo>
                <a:lnTo>
                  <a:pt x="386854" y="3860800"/>
                </a:lnTo>
                <a:lnTo>
                  <a:pt x="429092" y="3873381"/>
                </a:lnTo>
                <a:lnTo>
                  <a:pt x="428659" y="3873381"/>
                </a:lnTo>
                <a:lnTo>
                  <a:pt x="483818" y="3889289"/>
                </a:lnTo>
                <a:close/>
              </a:path>
              <a:path w="4248150" h="3924300">
                <a:moveTo>
                  <a:pt x="3732885" y="3911600"/>
                </a:moveTo>
                <a:lnTo>
                  <a:pt x="3683419" y="3911600"/>
                </a:lnTo>
                <a:lnTo>
                  <a:pt x="3775517" y="3886085"/>
                </a:lnTo>
                <a:lnTo>
                  <a:pt x="3819202" y="3873381"/>
                </a:lnTo>
                <a:lnTo>
                  <a:pt x="3861041" y="3860800"/>
                </a:lnTo>
                <a:lnTo>
                  <a:pt x="3865994" y="3860800"/>
                </a:lnTo>
                <a:lnTo>
                  <a:pt x="3823540" y="3886085"/>
                </a:lnTo>
                <a:lnTo>
                  <a:pt x="3823318" y="3886085"/>
                </a:lnTo>
                <a:lnTo>
                  <a:pt x="3732885" y="3911600"/>
                </a:lnTo>
                <a:close/>
              </a:path>
              <a:path w="4248150" h="3924300">
                <a:moveTo>
                  <a:pt x="441513" y="3877082"/>
                </a:moveTo>
                <a:lnTo>
                  <a:pt x="428659" y="3873381"/>
                </a:lnTo>
                <a:lnTo>
                  <a:pt x="429092" y="3873381"/>
                </a:lnTo>
                <a:lnTo>
                  <a:pt x="441513" y="3877082"/>
                </a:lnTo>
                <a:close/>
              </a:path>
              <a:path w="4248150" h="3924300">
                <a:moveTo>
                  <a:pt x="3806381" y="3877082"/>
                </a:moveTo>
                <a:lnTo>
                  <a:pt x="3818791" y="3873381"/>
                </a:lnTo>
                <a:lnTo>
                  <a:pt x="3819219" y="3873381"/>
                </a:lnTo>
                <a:lnTo>
                  <a:pt x="3806381" y="3877082"/>
                </a:lnTo>
                <a:close/>
              </a:path>
              <a:path w="4248150" h="3924300">
                <a:moveTo>
                  <a:pt x="564476" y="3911600"/>
                </a:moveTo>
                <a:lnTo>
                  <a:pt x="515010" y="3911600"/>
                </a:lnTo>
                <a:lnTo>
                  <a:pt x="424564" y="3886085"/>
                </a:lnTo>
                <a:lnTo>
                  <a:pt x="472346" y="3886085"/>
                </a:lnTo>
                <a:lnTo>
                  <a:pt x="517728" y="3898784"/>
                </a:lnTo>
                <a:lnTo>
                  <a:pt x="517355" y="3898784"/>
                </a:lnTo>
                <a:lnTo>
                  <a:pt x="564476" y="3911600"/>
                </a:lnTo>
                <a:close/>
              </a:path>
              <a:path w="4248150" h="3924300">
                <a:moveTo>
                  <a:pt x="3764073" y="3889289"/>
                </a:moveTo>
                <a:lnTo>
                  <a:pt x="3775105" y="3886085"/>
                </a:lnTo>
                <a:lnTo>
                  <a:pt x="3775533" y="3886085"/>
                </a:lnTo>
                <a:lnTo>
                  <a:pt x="3764073" y="3889289"/>
                </a:lnTo>
                <a:close/>
              </a:path>
              <a:path w="4248150" h="3924300">
                <a:moveTo>
                  <a:pt x="530194" y="3902276"/>
                </a:moveTo>
                <a:lnTo>
                  <a:pt x="517355" y="3898784"/>
                </a:lnTo>
                <a:lnTo>
                  <a:pt x="517728" y="3898784"/>
                </a:lnTo>
                <a:lnTo>
                  <a:pt x="530194" y="3902276"/>
                </a:lnTo>
                <a:close/>
              </a:path>
              <a:path w="4248150" h="3924300">
                <a:moveTo>
                  <a:pt x="3717697" y="3902276"/>
                </a:moveTo>
                <a:lnTo>
                  <a:pt x="3730084" y="3898784"/>
                </a:lnTo>
                <a:lnTo>
                  <a:pt x="3730525" y="3898784"/>
                </a:lnTo>
                <a:lnTo>
                  <a:pt x="3717697" y="3902276"/>
                </a:lnTo>
                <a:close/>
              </a:path>
              <a:path w="4248150" h="3924300">
                <a:moveTo>
                  <a:pt x="3685730" y="3924300"/>
                </a:moveTo>
                <a:lnTo>
                  <a:pt x="562152" y="3924300"/>
                </a:lnTo>
                <a:lnTo>
                  <a:pt x="515454" y="3911600"/>
                </a:lnTo>
                <a:lnTo>
                  <a:pt x="3732441" y="3911600"/>
                </a:lnTo>
                <a:lnTo>
                  <a:pt x="3685730" y="392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507" y="1071118"/>
            <a:ext cx="342646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0534" marR="5080" indent="-457834">
              <a:lnSpc>
                <a:spcPct val="100000"/>
              </a:lnSpc>
              <a:spcBef>
                <a:spcPts val="95"/>
              </a:spcBef>
              <a:buFont typeface="Arial MT"/>
              <a:buAutoNum type="arabicPeriod"/>
              <a:tabLst>
                <a:tab pos="470534" algn="l"/>
              </a:tabLst>
            </a:pPr>
            <a:r>
              <a:rPr sz="1600" b="1" dirty="0">
                <a:latin typeface="Arial"/>
                <a:cs typeface="Arial"/>
              </a:rPr>
              <a:t>Surat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permohonan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fasyankes </a:t>
            </a:r>
            <a:r>
              <a:rPr sz="1600" dirty="0">
                <a:latin typeface="Arial MT"/>
                <a:cs typeface="Arial MT"/>
              </a:rPr>
              <a:t>untuk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dilakukan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survei,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ditujukan </a:t>
            </a:r>
            <a:r>
              <a:rPr sz="1600" dirty="0">
                <a:latin typeface="Arial MT"/>
                <a:cs typeface="Arial MT"/>
              </a:rPr>
              <a:t>kepada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lembaga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penyelenggara akreditasi;</a:t>
            </a:r>
            <a:endParaRPr sz="1600">
              <a:latin typeface="Arial MT"/>
              <a:cs typeface="Arial MT"/>
            </a:endParaRPr>
          </a:p>
          <a:p>
            <a:pPr marL="469900" indent="-457200">
              <a:lnSpc>
                <a:spcPts val="1500"/>
              </a:lnSpc>
              <a:buAutoNum type="arabicPeriod"/>
              <a:tabLst>
                <a:tab pos="469900" algn="l"/>
              </a:tabLst>
            </a:pPr>
            <a:r>
              <a:rPr sz="1600" dirty="0">
                <a:latin typeface="Arial MT"/>
                <a:cs typeface="Arial MT"/>
              </a:rPr>
              <a:t>Laporan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hasil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penilaian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mandiri</a:t>
            </a:r>
            <a:endParaRPr sz="1600">
              <a:latin typeface="Arial MT"/>
              <a:cs typeface="Arial MT"/>
            </a:endParaRPr>
          </a:p>
          <a:p>
            <a:pPr marL="470534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(self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assessment);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7507" y="3593845"/>
            <a:ext cx="3707129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0534" marR="5080" indent="-457834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1600" spc="-25" dirty="0">
                <a:latin typeface="Arial MT"/>
                <a:cs typeface="Arial MT"/>
              </a:rPr>
              <a:t>3.</a:t>
            </a:r>
            <a:r>
              <a:rPr sz="1600" dirty="0">
                <a:latin typeface="Arial MT"/>
                <a:cs typeface="Arial MT"/>
              </a:rPr>
              <a:t>	Bagi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Puskesmas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melampirkan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surat </a:t>
            </a:r>
            <a:r>
              <a:rPr sz="1600" b="1" dirty="0">
                <a:latin typeface="Arial"/>
                <a:cs typeface="Arial"/>
              </a:rPr>
              <a:t>usulan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Dinas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Kesehatan Kabupaten/Kota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setelah dinyatakan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siap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untuk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disurvei.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285" y="889254"/>
            <a:ext cx="5614670" cy="155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7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latin typeface="Arial MT"/>
                <a:cs typeface="Arial MT"/>
              </a:rPr>
              <a:t>Dilakukan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oleh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pemilik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atau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kepala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fasilitas </a:t>
            </a:r>
            <a:r>
              <a:rPr sz="2200" dirty="0">
                <a:latin typeface="Arial MT"/>
                <a:cs typeface="Arial MT"/>
              </a:rPr>
              <a:t>pelayanan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kesehatan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kepada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salah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satu </a:t>
            </a:r>
            <a:r>
              <a:rPr sz="2200" dirty="0">
                <a:latin typeface="Arial MT"/>
                <a:cs typeface="Arial MT"/>
              </a:rPr>
              <a:t>lembaga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penyelenggara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akreditasi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(LPA).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8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latin typeface="Arial MT"/>
                <a:cs typeface="Arial MT"/>
              </a:rPr>
              <a:t>Pengajuan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survei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re-</a:t>
            </a:r>
            <a:r>
              <a:rPr sz="2200" spc="-10" dirty="0">
                <a:latin typeface="Arial MT"/>
                <a:cs typeface="Arial MT"/>
              </a:rPr>
              <a:t>akreditasi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285" y="2899536"/>
            <a:ext cx="5975985" cy="208407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605"/>
              </a:spcBef>
            </a:pPr>
            <a:r>
              <a:rPr sz="2200" dirty="0">
                <a:latin typeface="Arial MT"/>
                <a:cs typeface="Arial MT"/>
              </a:rPr>
              <a:t>Perdana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sewaktu-</a:t>
            </a:r>
            <a:r>
              <a:rPr sz="2200" dirty="0">
                <a:latin typeface="Arial MT"/>
                <a:cs typeface="Arial MT"/>
              </a:rPr>
              <a:t>waktu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sudah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siap</a:t>
            </a:r>
            <a:endParaRPr sz="2200">
              <a:latin typeface="Arial MT"/>
              <a:cs typeface="Arial MT"/>
            </a:endParaRPr>
          </a:p>
          <a:p>
            <a:pPr marL="1122680" marR="66675" indent="-1109980">
              <a:lnSpc>
                <a:spcPct val="100000"/>
              </a:lnSpc>
              <a:spcBef>
                <a:spcPts val="1505"/>
              </a:spcBef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6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spc="-105" dirty="0">
                <a:latin typeface="Arial MT"/>
                <a:cs typeface="Arial MT"/>
              </a:rPr>
              <a:t>LPA</a:t>
            </a:r>
            <a:r>
              <a:rPr sz="2200" spc="-1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memberikan respon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selambat-</a:t>
            </a:r>
            <a:r>
              <a:rPr sz="2200" spc="-10" dirty="0">
                <a:latin typeface="Arial MT"/>
                <a:cs typeface="Arial MT"/>
              </a:rPr>
              <a:t>lambatnya </a:t>
            </a:r>
            <a:r>
              <a:rPr sz="2200" dirty="0">
                <a:latin typeface="Arial MT"/>
                <a:cs typeface="Arial MT"/>
              </a:rPr>
              <a:t>kerja,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apakah</a:t>
            </a:r>
            <a:r>
              <a:rPr sz="2200" spc="1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permohonan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diterima</a:t>
            </a:r>
            <a:endParaRPr sz="2200">
              <a:latin typeface="Arial MT"/>
              <a:cs typeface="Arial MT"/>
            </a:endParaRPr>
          </a:p>
          <a:p>
            <a:pPr marL="299085" marR="5080">
              <a:lnSpc>
                <a:spcPct val="100000"/>
              </a:lnSpc>
            </a:pPr>
            <a:r>
              <a:rPr sz="2200" dirty="0">
                <a:latin typeface="Arial MT"/>
                <a:cs typeface="Arial MT"/>
              </a:rPr>
              <a:t>atau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tidak.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Jika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diterima,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fasilitas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pelayanan </a:t>
            </a:r>
            <a:r>
              <a:rPr sz="2200" dirty="0">
                <a:latin typeface="Arial MT"/>
                <a:cs typeface="Arial MT"/>
              </a:rPr>
              <a:t>kesehatan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melengkapi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dokumen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pendaftaran.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53075" y="2176398"/>
            <a:ext cx="459105" cy="200025"/>
            <a:chOff x="5153075" y="2176398"/>
            <a:chExt cx="459105" cy="2000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3075" y="2227833"/>
              <a:ext cx="212089" cy="148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3265" y="2176398"/>
              <a:ext cx="38100" cy="200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0100" y="2227833"/>
              <a:ext cx="132079" cy="14859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1400" y="2175129"/>
            <a:ext cx="131950" cy="20510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309420" y="2511679"/>
            <a:ext cx="705485" cy="203835"/>
            <a:chOff x="1309420" y="2511679"/>
            <a:chExt cx="705485" cy="20383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9420" y="2511679"/>
              <a:ext cx="142185" cy="203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0870" y="2566924"/>
              <a:ext cx="132080" cy="1485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1050" y="2511679"/>
              <a:ext cx="38100" cy="2000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8377" y="2563114"/>
              <a:ext cx="135238" cy="152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2825" y="2563114"/>
              <a:ext cx="132080" cy="14858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120294" y="2507869"/>
            <a:ext cx="1133475" cy="207645"/>
            <a:chOff x="2120294" y="2507869"/>
            <a:chExt cx="1133475" cy="20764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0294" y="2507869"/>
              <a:ext cx="163063" cy="2076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5735" y="2563114"/>
              <a:ext cx="135255" cy="1524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0200" y="2511679"/>
              <a:ext cx="142185" cy="2038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0855" y="2563114"/>
              <a:ext cx="135255" cy="1524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6590" y="2511679"/>
              <a:ext cx="38100" cy="2000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73425" y="2566924"/>
              <a:ext cx="132080" cy="1485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1065" y="2563114"/>
              <a:ext cx="212089" cy="14858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369995" y="2511679"/>
            <a:ext cx="694055" cy="203835"/>
            <a:chOff x="3369995" y="2511679"/>
            <a:chExt cx="694055" cy="203835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69995" y="2511679"/>
              <a:ext cx="132080" cy="2000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30667" y="2563114"/>
              <a:ext cx="135238" cy="1524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3845" y="2511679"/>
              <a:ext cx="142185" cy="2038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5295" y="2511679"/>
              <a:ext cx="198568" cy="20383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173270" y="2563114"/>
            <a:ext cx="685800" cy="152400"/>
            <a:chOff x="4173270" y="2563114"/>
            <a:chExt cx="685800" cy="152400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73270" y="2563114"/>
              <a:ext cx="212089" cy="1485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3952" y="2563114"/>
              <a:ext cx="135238" cy="1524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5065" y="2563114"/>
              <a:ext cx="135068" cy="1524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3832" y="2563114"/>
              <a:ext cx="135238" cy="15240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966385" y="2511679"/>
            <a:ext cx="953135" cy="203835"/>
            <a:chOff x="4966385" y="2511679"/>
            <a:chExt cx="953135" cy="203835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66385" y="2511679"/>
              <a:ext cx="142185" cy="2038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27040" y="2563114"/>
              <a:ext cx="135254" cy="1524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91505" y="2563114"/>
              <a:ext cx="93979" cy="1485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00725" y="2511679"/>
              <a:ext cx="38100" cy="2000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68052" y="2563114"/>
              <a:ext cx="135238" cy="1524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1230" y="2511679"/>
              <a:ext cx="134302" cy="20002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87440" y="2566924"/>
              <a:ext cx="132079" cy="14858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297355" y="2843148"/>
            <a:ext cx="1217295" cy="207645"/>
            <a:chOff x="1297355" y="2843148"/>
            <a:chExt cx="1217295" cy="207645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97355" y="2898393"/>
              <a:ext cx="13506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55470" y="2898393"/>
              <a:ext cx="135255" cy="1524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20570" y="2852038"/>
              <a:ext cx="179704" cy="1987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23770" y="2843148"/>
              <a:ext cx="158750" cy="20383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94585" y="2846958"/>
              <a:ext cx="38100" cy="2000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70785" y="2846958"/>
              <a:ext cx="134302" cy="2000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18122" y="2898393"/>
              <a:ext cx="135238" cy="1524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67965" y="2852038"/>
              <a:ext cx="85089" cy="1987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76550" y="3008883"/>
              <a:ext cx="38100" cy="38100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97990" y="4042664"/>
            <a:ext cx="134620" cy="201295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1544370" y="4043934"/>
            <a:ext cx="471170" cy="203835"/>
            <a:chOff x="1544370" y="4043934"/>
            <a:chExt cx="471170" cy="203835"/>
          </a:xfrm>
        </p:grpSpPr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44370" y="4043934"/>
              <a:ext cx="132079" cy="20002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05042" y="4095369"/>
              <a:ext cx="135238" cy="1524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68220" y="4095369"/>
              <a:ext cx="93979" cy="1485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7440" y="4043934"/>
              <a:ext cx="38100" cy="20002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039545" y="5339943"/>
            <a:ext cx="49168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5080" indent="-239395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-8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spc="-165" dirty="0">
                <a:latin typeface="Arial MT"/>
                <a:cs typeface="Arial MT"/>
              </a:rPr>
              <a:t>LPA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melakukan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verifikasi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pemenuhan </a:t>
            </a:r>
            <a:r>
              <a:rPr sz="2200" dirty="0">
                <a:latin typeface="Arial MT"/>
                <a:cs typeface="Arial MT"/>
              </a:rPr>
              <a:t>persyaratan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mutlak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kelengkapan dokumen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537586" y="6098108"/>
            <a:ext cx="1555750" cy="259079"/>
            <a:chOff x="2537586" y="6098108"/>
            <a:chExt cx="1555750" cy="259079"/>
          </a:xfrm>
        </p:grpSpPr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37586" y="6153353"/>
              <a:ext cx="140690" cy="2038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96971" y="6153353"/>
              <a:ext cx="135254" cy="1524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62706" y="6153353"/>
              <a:ext cx="132080" cy="14858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24026" y="6101918"/>
              <a:ext cx="142210" cy="2038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93559" y="6098108"/>
              <a:ext cx="327007" cy="20764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33919" y="6153353"/>
              <a:ext cx="135237" cy="1524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97097" y="6153353"/>
              <a:ext cx="234950" cy="1524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961256" y="6153353"/>
              <a:ext cx="132079" cy="14858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4201286" y="6101918"/>
            <a:ext cx="2661285" cy="259079"/>
            <a:chOff x="4201286" y="6101918"/>
            <a:chExt cx="2661285" cy="259079"/>
          </a:xfrm>
        </p:grpSpPr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01286" y="6153353"/>
              <a:ext cx="135068" cy="1524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58766" y="6153353"/>
              <a:ext cx="135255" cy="1524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24501" y="6101918"/>
              <a:ext cx="38100" cy="20002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91829" y="6153353"/>
              <a:ext cx="135237" cy="1524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53736" y="6153353"/>
              <a:ext cx="212089" cy="14858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02656" y="6101918"/>
              <a:ext cx="142185" cy="20383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64599" y="6153353"/>
              <a:ext cx="135237" cy="1524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13806" y="6106998"/>
              <a:ext cx="85089" cy="1987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17947" y="6210503"/>
              <a:ext cx="75564" cy="381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514466" y="6101918"/>
              <a:ext cx="38100" cy="20002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81793" y="6153353"/>
              <a:ext cx="135238" cy="1524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43701" y="6153353"/>
              <a:ext cx="212089" cy="14858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92622" y="6101918"/>
              <a:ext cx="142185" cy="20383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154563" y="6153353"/>
              <a:ext cx="135238" cy="1524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03772" y="6106998"/>
              <a:ext cx="85089" cy="19875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564122" y="6157163"/>
              <a:ext cx="149225" cy="20383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411722" y="6153353"/>
              <a:ext cx="132079" cy="14858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727333" y="6153353"/>
              <a:ext cx="135238" cy="152400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451102" y="6436563"/>
            <a:ext cx="144144" cy="20066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312672" y="6435928"/>
            <a:ext cx="87630" cy="201294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1699386" y="6437198"/>
            <a:ext cx="471170" cy="203835"/>
            <a:chOff x="1699386" y="6437198"/>
            <a:chExt cx="471170" cy="203835"/>
          </a:xfrm>
        </p:grpSpPr>
        <p:pic>
          <p:nvPicPr>
            <p:cNvPr id="96" name="object 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99386" y="6437198"/>
              <a:ext cx="132080" cy="20002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60059" y="6488633"/>
              <a:ext cx="135237" cy="1524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023236" y="6488633"/>
              <a:ext cx="93980" cy="14858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132456" y="6437198"/>
              <a:ext cx="38100" cy="200025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286126" y="6437198"/>
            <a:ext cx="692150" cy="259079"/>
            <a:chOff x="2286126" y="6437198"/>
            <a:chExt cx="692150" cy="259079"/>
          </a:xfrm>
        </p:grpSpPr>
        <p:pic>
          <p:nvPicPr>
            <p:cNvPr id="101" name="object 10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86126" y="6437198"/>
              <a:ext cx="281305" cy="20383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597276" y="6437198"/>
              <a:ext cx="147320" cy="25907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775093" y="6488633"/>
              <a:ext cx="135238" cy="1524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940176" y="6599123"/>
              <a:ext cx="38100" cy="38100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7063740" y="3923830"/>
            <a:ext cx="846455" cy="342900"/>
            <a:chOff x="7063740" y="3923830"/>
            <a:chExt cx="846455" cy="342900"/>
          </a:xfrm>
        </p:grpSpPr>
        <p:sp>
          <p:nvSpPr>
            <p:cNvPr id="106" name="object 106"/>
            <p:cNvSpPr/>
            <p:nvPr/>
          </p:nvSpPr>
          <p:spPr>
            <a:xfrm>
              <a:off x="7063740" y="4056888"/>
              <a:ext cx="781050" cy="209550"/>
            </a:xfrm>
            <a:custGeom>
              <a:avLst/>
              <a:gdLst/>
              <a:ahLst/>
              <a:cxnLst/>
              <a:rect l="l" t="t" r="r" b="b"/>
              <a:pathLst>
                <a:path w="781050" h="209550">
                  <a:moveTo>
                    <a:pt x="780630" y="76200"/>
                  </a:moveTo>
                  <a:lnTo>
                    <a:pt x="770382" y="76200"/>
                  </a:lnTo>
                  <a:lnTo>
                    <a:pt x="770382" y="70993"/>
                  </a:lnTo>
                  <a:lnTo>
                    <a:pt x="751205" y="70993"/>
                  </a:lnTo>
                  <a:lnTo>
                    <a:pt x="694817" y="38100"/>
                  </a:lnTo>
                  <a:lnTo>
                    <a:pt x="629500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629500" y="76200"/>
                  </a:lnTo>
                  <a:lnTo>
                    <a:pt x="522605" y="138557"/>
                  </a:lnTo>
                  <a:lnTo>
                    <a:pt x="511302" y="148590"/>
                  </a:lnTo>
                  <a:lnTo>
                    <a:pt x="504939" y="161734"/>
                  </a:lnTo>
                  <a:lnTo>
                    <a:pt x="503974" y="176314"/>
                  </a:lnTo>
                  <a:lnTo>
                    <a:pt x="508889" y="190627"/>
                  </a:lnTo>
                  <a:lnTo>
                    <a:pt x="518922" y="201930"/>
                  </a:lnTo>
                  <a:lnTo>
                    <a:pt x="532066" y="208292"/>
                  </a:lnTo>
                  <a:lnTo>
                    <a:pt x="546646" y="209257"/>
                  </a:lnTo>
                  <a:lnTo>
                    <a:pt x="560959" y="204343"/>
                  </a:lnTo>
                  <a:lnTo>
                    <a:pt x="78063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758557" y="4056888"/>
              <a:ext cx="151129" cy="7620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67714" y="3923830"/>
              <a:ext cx="276860" cy="171450"/>
            </a:xfrm>
            <a:custGeom>
              <a:avLst/>
              <a:gdLst/>
              <a:ahLst/>
              <a:cxnLst/>
              <a:rect l="l" t="t" r="r" b="b"/>
              <a:pathLst>
                <a:path w="276859" h="171450">
                  <a:moveTo>
                    <a:pt x="190842" y="171157"/>
                  </a:moveTo>
                  <a:lnTo>
                    <a:pt x="18630" y="70700"/>
                  </a:lnTo>
                  <a:lnTo>
                    <a:pt x="7327" y="60667"/>
                  </a:lnTo>
                  <a:lnTo>
                    <a:pt x="965" y="47523"/>
                  </a:lnTo>
                  <a:lnTo>
                    <a:pt x="0" y="32943"/>
                  </a:lnTo>
                  <a:lnTo>
                    <a:pt x="4914" y="18630"/>
                  </a:lnTo>
                  <a:lnTo>
                    <a:pt x="14947" y="7327"/>
                  </a:lnTo>
                  <a:lnTo>
                    <a:pt x="28092" y="965"/>
                  </a:lnTo>
                  <a:lnTo>
                    <a:pt x="42672" y="0"/>
                  </a:lnTo>
                  <a:lnTo>
                    <a:pt x="56984" y="4914"/>
                  </a:lnTo>
                  <a:lnTo>
                    <a:pt x="276656" y="133057"/>
                  </a:lnTo>
                  <a:lnTo>
                    <a:pt x="266407" y="133057"/>
                  </a:lnTo>
                  <a:lnTo>
                    <a:pt x="266407" y="138264"/>
                  </a:lnTo>
                  <a:lnTo>
                    <a:pt x="247230" y="138264"/>
                  </a:lnTo>
                  <a:lnTo>
                    <a:pt x="190842" y="1711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659880" y="5240782"/>
            <a:ext cx="5215890" cy="725805"/>
            <a:chOff x="6659880" y="5240782"/>
            <a:chExt cx="5215890" cy="725805"/>
          </a:xfrm>
        </p:grpSpPr>
        <p:sp>
          <p:nvSpPr>
            <p:cNvPr id="110" name="object 110"/>
            <p:cNvSpPr/>
            <p:nvPr/>
          </p:nvSpPr>
          <p:spPr>
            <a:xfrm>
              <a:off x="6659880" y="5890260"/>
              <a:ext cx="506730" cy="76200"/>
            </a:xfrm>
            <a:custGeom>
              <a:avLst/>
              <a:gdLst/>
              <a:ahLst/>
              <a:cxnLst/>
              <a:rect l="l" t="t" r="r" b="b"/>
              <a:pathLst>
                <a:path w="506729" h="76200">
                  <a:moveTo>
                    <a:pt x="506222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506222" y="0"/>
                  </a:lnTo>
                  <a:lnTo>
                    <a:pt x="506222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33716" y="5247132"/>
              <a:ext cx="4235450" cy="504825"/>
            </a:xfrm>
            <a:custGeom>
              <a:avLst/>
              <a:gdLst/>
              <a:ahLst/>
              <a:cxnLst/>
              <a:rect l="l" t="t" r="r" b="b"/>
              <a:pathLst>
                <a:path w="4235450" h="504825">
                  <a:moveTo>
                    <a:pt x="4235195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4235195" y="0"/>
                  </a:lnTo>
                  <a:lnTo>
                    <a:pt x="4235195" y="504443"/>
                  </a:lnTo>
                  <a:close/>
                </a:path>
              </a:pathLst>
            </a:custGeom>
            <a:solidFill>
              <a:srgbClr val="AFF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27366" y="5240782"/>
              <a:ext cx="4248150" cy="513080"/>
            </a:xfrm>
            <a:custGeom>
              <a:avLst/>
              <a:gdLst/>
              <a:ahLst/>
              <a:cxnLst/>
              <a:rect l="l" t="t" r="r" b="b"/>
              <a:pathLst>
                <a:path w="4248150" h="513079">
                  <a:moveTo>
                    <a:pt x="4241800" y="513079"/>
                  </a:moveTo>
                  <a:lnTo>
                    <a:pt x="6350" y="513079"/>
                  </a:lnTo>
                  <a:lnTo>
                    <a:pt x="4381" y="512775"/>
                  </a:lnTo>
                  <a:lnTo>
                    <a:pt x="2616" y="511873"/>
                  </a:lnTo>
                  <a:lnTo>
                    <a:pt x="1206" y="510463"/>
                  </a:lnTo>
                  <a:lnTo>
                    <a:pt x="304" y="508698"/>
                  </a:lnTo>
                  <a:lnTo>
                    <a:pt x="0" y="506729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241800" y="0"/>
                  </a:lnTo>
                  <a:lnTo>
                    <a:pt x="424815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500379"/>
                  </a:lnTo>
                  <a:lnTo>
                    <a:pt x="6350" y="500379"/>
                  </a:lnTo>
                  <a:lnTo>
                    <a:pt x="12700" y="506729"/>
                  </a:lnTo>
                  <a:lnTo>
                    <a:pt x="4248150" y="506729"/>
                  </a:lnTo>
                  <a:lnTo>
                    <a:pt x="4247832" y="508698"/>
                  </a:lnTo>
                  <a:lnTo>
                    <a:pt x="4246930" y="510463"/>
                  </a:lnTo>
                  <a:lnTo>
                    <a:pt x="4245533" y="511873"/>
                  </a:lnTo>
                  <a:lnTo>
                    <a:pt x="4243755" y="512775"/>
                  </a:lnTo>
                  <a:lnTo>
                    <a:pt x="4241800" y="513079"/>
                  </a:lnTo>
                  <a:close/>
                </a:path>
                <a:path w="4248150" h="513079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248150" h="513079">
                  <a:moveTo>
                    <a:pt x="423545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235450" y="6350"/>
                  </a:lnTo>
                  <a:lnTo>
                    <a:pt x="4235450" y="12700"/>
                  </a:lnTo>
                  <a:close/>
                </a:path>
                <a:path w="4248150" h="513079">
                  <a:moveTo>
                    <a:pt x="4235450" y="506729"/>
                  </a:moveTo>
                  <a:lnTo>
                    <a:pt x="4235450" y="6350"/>
                  </a:lnTo>
                  <a:lnTo>
                    <a:pt x="4241800" y="12700"/>
                  </a:lnTo>
                  <a:lnTo>
                    <a:pt x="4248150" y="12700"/>
                  </a:lnTo>
                  <a:lnTo>
                    <a:pt x="4248150" y="500379"/>
                  </a:lnTo>
                  <a:lnTo>
                    <a:pt x="4241800" y="500379"/>
                  </a:lnTo>
                  <a:lnTo>
                    <a:pt x="4235450" y="506729"/>
                  </a:lnTo>
                  <a:close/>
                </a:path>
                <a:path w="4248150" h="513079">
                  <a:moveTo>
                    <a:pt x="4248150" y="12700"/>
                  </a:moveTo>
                  <a:lnTo>
                    <a:pt x="4241800" y="12700"/>
                  </a:lnTo>
                  <a:lnTo>
                    <a:pt x="4235450" y="6350"/>
                  </a:lnTo>
                  <a:lnTo>
                    <a:pt x="4248150" y="6350"/>
                  </a:lnTo>
                  <a:lnTo>
                    <a:pt x="4248150" y="12700"/>
                  </a:lnTo>
                  <a:close/>
                </a:path>
                <a:path w="4248150" h="513079">
                  <a:moveTo>
                    <a:pt x="12700" y="506729"/>
                  </a:moveTo>
                  <a:lnTo>
                    <a:pt x="6350" y="500379"/>
                  </a:lnTo>
                  <a:lnTo>
                    <a:pt x="12700" y="500379"/>
                  </a:lnTo>
                  <a:lnTo>
                    <a:pt x="12700" y="506729"/>
                  </a:lnTo>
                  <a:close/>
                </a:path>
                <a:path w="4248150" h="513079">
                  <a:moveTo>
                    <a:pt x="4235450" y="506729"/>
                  </a:moveTo>
                  <a:lnTo>
                    <a:pt x="12700" y="506729"/>
                  </a:lnTo>
                  <a:lnTo>
                    <a:pt x="12700" y="500379"/>
                  </a:lnTo>
                  <a:lnTo>
                    <a:pt x="4235450" y="500379"/>
                  </a:lnTo>
                  <a:lnTo>
                    <a:pt x="4235450" y="506729"/>
                  </a:lnTo>
                  <a:close/>
                </a:path>
                <a:path w="4248150" h="513079">
                  <a:moveTo>
                    <a:pt x="4248150" y="506729"/>
                  </a:moveTo>
                  <a:lnTo>
                    <a:pt x="4235450" y="506729"/>
                  </a:lnTo>
                  <a:lnTo>
                    <a:pt x="4241800" y="500379"/>
                  </a:lnTo>
                  <a:lnTo>
                    <a:pt x="4248150" y="500379"/>
                  </a:lnTo>
                  <a:lnTo>
                    <a:pt x="4248150" y="506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633716" y="5247132"/>
            <a:ext cx="423545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 algn="ctr">
              <a:lnSpc>
                <a:spcPts val="1905"/>
              </a:lnSpc>
            </a:pPr>
            <a:r>
              <a:rPr sz="1600" b="1" dirty="0">
                <a:latin typeface="Arial"/>
                <a:cs typeface="Arial"/>
              </a:rPr>
              <a:t>TERPENUHI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LENGKAP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9525" algn="ctr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penjadwalan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survei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155180" y="5405628"/>
            <a:ext cx="4717415" cy="1271270"/>
            <a:chOff x="7155180" y="5405628"/>
            <a:chExt cx="4717415" cy="1271270"/>
          </a:xfrm>
        </p:grpSpPr>
        <p:sp>
          <p:nvSpPr>
            <p:cNvPr id="115" name="object 115"/>
            <p:cNvSpPr/>
            <p:nvPr/>
          </p:nvSpPr>
          <p:spPr>
            <a:xfrm>
              <a:off x="7155180" y="5405628"/>
              <a:ext cx="476250" cy="1054735"/>
            </a:xfrm>
            <a:custGeom>
              <a:avLst/>
              <a:gdLst/>
              <a:ahLst/>
              <a:cxnLst/>
              <a:rect l="l" t="t" r="r" b="b"/>
              <a:pathLst>
                <a:path w="476250" h="1054735">
                  <a:moveTo>
                    <a:pt x="475208" y="1054608"/>
                  </a:moveTo>
                  <a:lnTo>
                    <a:pt x="396582" y="1054023"/>
                  </a:lnTo>
                  <a:lnTo>
                    <a:pt x="321995" y="1052322"/>
                  </a:lnTo>
                  <a:lnTo>
                    <a:pt x="253225" y="1049604"/>
                  </a:lnTo>
                  <a:lnTo>
                    <a:pt x="190372" y="1045908"/>
                  </a:lnTo>
                  <a:lnTo>
                    <a:pt x="190525" y="1045908"/>
                  </a:lnTo>
                  <a:lnTo>
                    <a:pt x="137807" y="1041514"/>
                  </a:lnTo>
                  <a:lnTo>
                    <a:pt x="93357" y="1036294"/>
                  </a:lnTo>
                  <a:lnTo>
                    <a:pt x="36791" y="1023785"/>
                  </a:lnTo>
                  <a:lnTo>
                    <a:pt x="4127" y="997305"/>
                  </a:lnTo>
                  <a:lnTo>
                    <a:pt x="0" y="980059"/>
                  </a:lnTo>
                  <a:lnTo>
                    <a:pt x="0" y="74549"/>
                  </a:lnTo>
                  <a:lnTo>
                    <a:pt x="22339" y="39865"/>
                  </a:lnTo>
                  <a:lnTo>
                    <a:pt x="86588" y="19723"/>
                  </a:lnTo>
                  <a:lnTo>
                    <a:pt x="137588" y="13068"/>
                  </a:lnTo>
                  <a:lnTo>
                    <a:pt x="137807" y="13068"/>
                  </a:lnTo>
                  <a:lnTo>
                    <a:pt x="191452" y="8610"/>
                  </a:lnTo>
                  <a:lnTo>
                    <a:pt x="252501" y="5029"/>
                  </a:lnTo>
                  <a:lnTo>
                    <a:pt x="321373" y="2298"/>
                  </a:lnTo>
                  <a:lnTo>
                    <a:pt x="395998" y="596"/>
                  </a:lnTo>
                  <a:lnTo>
                    <a:pt x="475208" y="0"/>
                  </a:lnTo>
                  <a:lnTo>
                    <a:pt x="475488" y="38138"/>
                  </a:lnTo>
                  <a:lnTo>
                    <a:pt x="475589" y="51930"/>
                  </a:lnTo>
                  <a:lnTo>
                    <a:pt x="475684" y="64960"/>
                  </a:lnTo>
                  <a:lnTo>
                    <a:pt x="475755" y="74549"/>
                  </a:lnTo>
                  <a:lnTo>
                    <a:pt x="76200" y="74549"/>
                  </a:lnTo>
                  <a:lnTo>
                    <a:pt x="49326" y="110959"/>
                  </a:lnTo>
                  <a:lnTo>
                    <a:pt x="76200" y="110959"/>
                  </a:lnTo>
                  <a:lnTo>
                    <a:pt x="76200" y="949439"/>
                  </a:lnTo>
                  <a:lnTo>
                    <a:pt x="53505" y="949439"/>
                  </a:lnTo>
                  <a:lnTo>
                    <a:pt x="65653" y="955847"/>
                  </a:lnTo>
                  <a:lnTo>
                    <a:pt x="76200" y="980059"/>
                  </a:lnTo>
                  <a:lnTo>
                    <a:pt x="475755" y="980059"/>
                  </a:lnTo>
                  <a:lnTo>
                    <a:pt x="475628" y="997305"/>
                  </a:lnTo>
                  <a:lnTo>
                    <a:pt x="475502" y="1014514"/>
                  </a:lnTo>
                  <a:lnTo>
                    <a:pt x="475434" y="1023785"/>
                  </a:lnTo>
                  <a:lnTo>
                    <a:pt x="475342" y="1036294"/>
                  </a:lnTo>
                  <a:lnTo>
                    <a:pt x="475225" y="1052322"/>
                  </a:lnTo>
                  <a:lnTo>
                    <a:pt x="475208" y="1054608"/>
                  </a:lnTo>
                  <a:close/>
                </a:path>
                <a:path w="476250" h="1054735">
                  <a:moveTo>
                    <a:pt x="49326" y="110959"/>
                  </a:moveTo>
                  <a:lnTo>
                    <a:pt x="76200" y="74549"/>
                  </a:lnTo>
                  <a:lnTo>
                    <a:pt x="76200" y="102668"/>
                  </a:lnTo>
                  <a:lnTo>
                    <a:pt x="49326" y="110959"/>
                  </a:lnTo>
                  <a:close/>
                </a:path>
                <a:path w="476250" h="1054735">
                  <a:moveTo>
                    <a:pt x="76200" y="102668"/>
                  </a:moveTo>
                  <a:lnTo>
                    <a:pt x="76200" y="74549"/>
                  </a:lnTo>
                  <a:lnTo>
                    <a:pt x="475755" y="74549"/>
                  </a:lnTo>
                  <a:lnTo>
                    <a:pt x="475767" y="76200"/>
                  </a:lnTo>
                  <a:lnTo>
                    <a:pt x="397738" y="76771"/>
                  </a:lnTo>
                  <a:lnTo>
                    <a:pt x="324479" y="78443"/>
                  </a:lnTo>
                  <a:lnTo>
                    <a:pt x="257156" y="81091"/>
                  </a:lnTo>
                  <a:lnTo>
                    <a:pt x="197004" y="84620"/>
                  </a:lnTo>
                  <a:lnTo>
                    <a:pt x="196850" y="84620"/>
                  </a:lnTo>
                  <a:lnTo>
                    <a:pt x="145660" y="88874"/>
                  </a:lnTo>
                  <a:lnTo>
                    <a:pt x="145427" y="88874"/>
                  </a:lnTo>
                  <a:lnTo>
                    <a:pt x="114433" y="92532"/>
                  </a:lnTo>
                  <a:lnTo>
                    <a:pt x="109054" y="92532"/>
                  </a:lnTo>
                  <a:lnTo>
                    <a:pt x="102273" y="93967"/>
                  </a:lnTo>
                  <a:lnTo>
                    <a:pt x="104403" y="93967"/>
                  </a:lnTo>
                  <a:lnTo>
                    <a:pt x="76200" y="102668"/>
                  </a:lnTo>
                  <a:close/>
                </a:path>
                <a:path w="476250" h="1054735">
                  <a:moveTo>
                    <a:pt x="102273" y="93967"/>
                  </a:moveTo>
                  <a:lnTo>
                    <a:pt x="109054" y="92532"/>
                  </a:lnTo>
                  <a:lnTo>
                    <a:pt x="105723" y="93560"/>
                  </a:lnTo>
                  <a:lnTo>
                    <a:pt x="102273" y="93967"/>
                  </a:lnTo>
                  <a:close/>
                </a:path>
                <a:path w="476250" h="1054735">
                  <a:moveTo>
                    <a:pt x="105723" y="93560"/>
                  </a:moveTo>
                  <a:lnTo>
                    <a:pt x="109054" y="92532"/>
                  </a:lnTo>
                  <a:lnTo>
                    <a:pt x="114433" y="92532"/>
                  </a:lnTo>
                  <a:lnTo>
                    <a:pt x="105723" y="93560"/>
                  </a:lnTo>
                  <a:close/>
                </a:path>
                <a:path w="476250" h="1054735">
                  <a:moveTo>
                    <a:pt x="104403" y="93967"/>
                  </a:moveTo>
                  <a:lnTo>
                    <a:pt x="102273" y="93967"/>
                  </a:lnTo>
                  <a:lnTo>
                    <a:pt x="105723" y="93560"/>
                  </a:lnTo>
                  <a:lnTo>
                    <a:pt x="104403" y="93967"/>
                  </a:lnTo>
                  <a:close/>
                </a:path>
                <a:path w="476250" h="1054735">
                  <a:moveTo>
                    <a:pt x="76200" y="110959"/>
                  </a:moveTo>
                  <a:lnTo>
                    <a:pt x="49326" y="110959"/>
                  </a:lnTo>
                  <a:lnTo>
                    <a:pt x="76200" y="102668"/>
                  </a:lnTo>
                  <a:lnTo>
                    <a:pt x="76200" y="110959"/>
                  </a:lnTo>
                  <a:close/>
                </a:path>
                <a:path w="476250" h="1054735">
                  <a:moveTo>
                    <a:pt x="65653" y="955847"/>
                  </a:moveTo>
                  <a:lnTo>
                    <a:pt x="53505" y="949439"/>
                  </a:lnTo>
                  <a:lnTo>
                    <a:pt x="65585" y="952157"/>
                  </a:lnTo>
                  <a:lnTo>
                    <a:pt x="64046" y="952157"/>
                  </a:lnTo>
                  <a:lnTo>
                    <a:pt x="65653" y="955847"/>
                  </a:lnTo>
                  <a:close/>
                </a:path>
                <a:path w="476250" h="1054735">
                  <a:moveTo>
                    <a:pt x="76200" y="954545"/>
                  </a:moveTo>
                  <a:lnTo>
                    <a:pt x="53505" y="949439"/>
                  </a:lnTo>
                  <a:lnTo>
                    <a:pt x="76200" y="949439"/>
                  </a:lnTo>
                  <a:lnTo>
                    <a:pt x="76200" y="954545"/>
                  </a:lnTo>
                  <a:close/>
                </a:path>
                <a:path w="476250" h="1054735">
                  <a:moveTo>
                    <a:pt x="71081" y="958710"/>
                  </a:moveTo>
                  <a:lnTo>
                    <a:pt x="65653" y="955847"/>
                  </a:lnTo>
                  <a:lnTo>
                    <a:pt x="64046" y="952157"/>
                  </a:lnTo>
                  <a:lnTo>
                    <a:pt x="71081" y="958710"/>
                  </a:lnTo>
                  <a:close/>
                </a:path>
                <a:path w="476250" h="1054735">
                  <a:moveTo>
                    <a:pt x="76200" y="958710"/>
                  </a:moveTo>
                  <a:lnTo>
                    <a:pt x="71081" y="958710"/>
                  </a:lnTo>
                  <a:lnTo>
                    <a:pt x="64046" y="952157"/>
                  </a:lnTo>
                  <a:lnTo>
                    <a:pt x="65585" y="952157"/>
                  </a:lnTo>
                  <a:lnTo>
                    <a:pt x="76200" y="954545"/>
                  </a:lnTo>
                  <a:lnTo>
                    <a:pt x="76200" y="958710"/>
                  </a:lnTo>
                  <a:close/>
                </a:path>
                <a:path w="476250" h="1054735">
                  <a:moveTo>
                    <a:pt x="475755" y="980059"/>
                  </a:moveTo>
                  <a:lnTo>
                    <a:pt x="76200" y="980059"/>
                  </a:lnTo>
                  <a:lnTo>
                    <a:pt x="76200" y="954545"/>
                  </a:lnTo>
                  <a:lnTo>
                    <a:pt x="103180" y="960615"/>
                  </a:lnTo>
                  <a:lnTo>
                    <a:pt x="102273" y="960615"/>
                  </a:lnTo>
                  <a:lnTo>
                    <a:pt x="106172" y="961288"/>
                  </a:lnTo>
                  <a:lnTo>
                    <a:pt x="107976" y="961288"/>
                  </a:lnTo>
                  <a:lnTo>
                    <a:pt x="144243" y="965568"/>
                  </a:lnTo>
                  <a:lnTo>
                    <a:pt x="196088" y="969899"/>
                  </a:lnTo>
                  <a:lnTo>
                    <a:pt x="195922" y="969899"/>
                  </a:lnTo>
                  <a:lnTo>
                    <a:pt x="256324" y="973455"/>
                  </a:lnTo>
                  <a:lnTo>
                    <a:pt x="323736" y="976134"/>
                  </a:lnTo>
                  <a:lnTo>
                    <a:pt x="397154" y="977810"/>
                  </a:lnTo>
                  <a:lnTo>
                    <a:pt x="395360" y="977810"/>
                  </a:lnTo>
                  <a:lnTo>
                    <a:pt x="475767" y="978408"/>
                  </a:lnTo>
                  <a:lnTo>
                    <a:pt x="475755" y="980059"/>
                  </a:lnTo>
                  <a:close/>
                </a:path>
                <a:path w="476250" h="1054735">
                  <a:moveTo>
                    <a:pt x="76200" y="980059"/>
                  </a:moveTo>
                  <a:lnTo>
                    <a:pt x="65653" y="955847"/>
                  </a:lnTo>
                  <a:lnTo>
                    <a:pt x="71081" y="958710"/>
                  </a:lnTo>
                  <a:lnTo>
                    <a:pt x="76200" y="958710"/>
                  </a:lnTo>
                  <a:lnTo>
                    <a:pt x="76200" y="980059"/>
                  </a:lnTo>
                  <a:close/>
                </a:path>
                <a:path w="476250" h="1054735">
                  <a:moveTo>
                    <a:pt x="106172" y="961288"/>
                  </a:moveTo>
                  <a:lnTo>
                    <a:pt x="102273" y="960615"/>
                  </a:lnTo>
                  <a:lnTo>
                    <a:pt x="104180" y="960840"/>
                  </a:lnTo>
                  <a:lnTo>
                    <a:pt x="106172" y="961288"/>
                  </a:lnTo>
                  <a:close/>
                </a:path>
                <a:path w="476250" h="1054735">
                  <a:moveTo>
                    <a:pt x="104180" y="960840"/>
                  </a:moveTo>
                  <a:lnTo>
                    <a:pt x="102273" y="960615"/>
                  </a:lnTo>
                  <a:lnTo>
                    <a:pt x="103180" y="960615"/>
                  </a:lnTo>
                  <a:lnTo>
                    <a:pt x="104180" y="960840"/>
                  </a:lnTo>
                  <a:close/>
                </a:path>
                <a:path w="476250" h="1054735">
                  <a:moveTo>
                    <a:pt x="107976" y="961288"/>
                  </a:moveTo>
                  <a:lnTo>
                    <a:pt x="106172" y="961288"/>
                  </a:lnTo>
                  <a:lnTo>
                    <a:pt x="104180" y="960840"/>
                  </a:lnTo>
                  <a:lnTo>
                    <a:pt x="107976" y="961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630668" y="6169152"/>
              <a:ext cx="4235450" cy="501650"/>
            </a:xfrm>
            <a:custGeom>
              <a:avLst/>
              <a:gdLst/>
              <a:ahLst/>
              <a:cxnLst/>
              <a:rect l="l" t="t" r="r" b="b"/>
              <a:pathLst>
                <a:path w="4235450" h="501650">
                  <a:moveTo>
                    <a:pt x="4235196" y="501396"/>
                  </a:moveTo>
                  <a:lnTo>
                    <a:pt x="0" y="501396"/>
                  </a:lnTo>
                  <a:lnTo>
                    <a:pt x="0" y="0"/>
                  </a:lnTo>
                  <a:lnTo>
                    <a:pt x="4235196" y="0"/>
                  </a:lnTo>
                  <a:lnTo>
                    <a:pt x="4235196" y="501396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24318" y="6162802"/>
              <a:ext cx="4248150" cy="513715"/>
            </a:xfrm>
            <a:custGeom>
              <a:avLst/>
              <a:gdLst/>
              <a:ahLst/>
              <a:cxnLst/>
              <a:rect l="l" t="t" r="r" b="b"/>
              <a:pathLst>
                <a:path w="4248150" h="513715">
                  <a:moveTo>
                    <a:pt x="4241800" y="513715"/>
                  </a:moveTo>
                  <a:lnTo>
                    <a:pt x="6350" y="513715"/>
                  </a:lnTo>
                  <a:lnTo>
                    <a:pt x="4381" y="513397"/>
                  </a:lnTo>
                  <a:lnTo>
                    <a:pt x="2616" y="512508"/>
                  </a:lnTo>
                  <a:lnTo>
                    <a:pt x="1206" y="511098"/>
                  </a:lnTo>
                  <a:lnTo>
                    <a:pt x="304" y="509333"/>
                  </a:lnTo>
                  <a:lnTo>
                    <a:pt x="0" y="507365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241800" y="0"/>
                  </a:lnTo>
                  <a:lnTo>
                    <a:pt x="424815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501015"/>
                  </a:lnTo>
                  <a:lnTo>
                    <a:pt x="6350" y="501015"/>
                  </a:lnTo>
                  <a:lnTo>
                    <a:pt x="12700" y="507365"/>
                  </a:lnTo>
                  <a:lnTo>
                    <a:pt x="4248150" y="507365"/>
                  </a:lnTo>
                  <a:lnTo>
                    <a:pt x="4247832" y="509333"/>
                  </a:lnTo>
                  <a:lnTo>
                    <a:pt x="4246930" y="511098"/>
                  </a:lnTo>
                  <a:lnTo>
                    <a:pt x="4245533" y="512508"/>
                  </a:lnTo>
                  <a:lnTo>
                    <a:pt x="4243755" y="513397"/>
                  </a:lnTo>
                  <a:lnTo>
                    <a:pt x="4241800" y="513715"/>
                  </a:lnTo>
                  <a:close/>
                </a:path>
                <a:path w="4248150" h="51371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248150" h="513715">
                  <a:moveTo>
                    <a:pt x="423545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235450" y="6350"/>
                  </a:lnTo>
                  <a:lnTo>
                    <a:pt x="4235450" y="12700"/>
                  </a:lnTo>
                  <a:close/>
                </a:path>
                <a:path w="4248150" h="513715">
                  <a:moveTo>
                    <a:pt x="4235450" y="507365"/>
                  </a:moveTo>
                  <a:lnTo>
                    <a:pt x="4235450" y="6350"/>
                  </a:lnTo>
                  <a:lnTo>
                    <a:pt x="4241800" y="12700"/>
                  </a:lnTo>
                  <a:lnTo>
                    <a:pt x="4248150" y="12700"/>
                  </a:lnTo>
                  <a:lnTo>
                    <a:pt x="4248150" y="501015"/>
                  </a:lnTo>
                  <a:lnTo>
                    <a:pt x="4241800" y="501015"/>
                  </a:lnTo>
                  <a:lnTo>
                    <a:pt x="4235450" y="507365"/>
                  </a:lnTo>
                  <a:close/>
                </a:path>
                <a:path w="4248150" h="513715">
                  <a:moveTo>
                    <a:pt x="4248150" y="12700"/>
                  </a:moveTo>
                  <a:lnTo>
                    <a:pt x="4241800" y="12700"/>
                  </a:lnTo>
                  <a:lnTo>
                    <a:pt x="4235450" y="6350"/>
                  </a:lnTo>
                  <a:lnTo>
                    <a:pt x="4248150" y="6350"/>
                  </a:lnTo>
                  <a:lnTo>
                    <a:pt x="4248150" y="12700"/>
                  </a:lnTo>
                  <a:close/>
                </a:path>
                <a:path w="4248150" h="513715">
                  <a:moveTo>
                    <a:pt x="12700" y="507365"/>
                  </a:moveTo>
                  <a:lnTo>
                    <a:pt x="6350" y="501015"/>
                  </a:lnTo>
                  <a:lnTo>
                    <a:pt x="12700" y="501015"/>
                  </a:lnTo>
                  <a:lnTo>
                    <a:pt x="12700" y="507365"/>
                  </a:lnTo>
                  <a:close/>
                </a:path>
                <a:path w="4248150" h="513715">
                  <a:moveTo>
                    <a:pt x="4235450" y="507365"/>
                  </a:moveTo>
                  <a:lnTo>
                    <a:pt x="12700" y="507365"/>
                  </a:lnTo>
                  <a:lnTo>
                    <a:pt x="12700" y="501015"/>
                  </a:lnTo>
                  <a:lnTo>
                    <a:pt x="4235450" y="501015"/>
                  </a:lnTo>
                  <a:lnTo>
                    <a:pt x="4235450" y="507365"/>
                  </a:lnTo>
                  <a:close/>
                </a:path>
                <a:path w="4248150" h="513715">
                  <a:moveTo>
                    <a:pt x="4248150" y="507365"/>
                  </a:moveTo>
                  <a:lnTo>
                    <a:pt x="4235450" y="507365"/>
                  </a:lnTo>
                  <a:lnTo>
                    <a:pt x="4241800" y="501015"/>
                  </a:lnTo>
                  <a:lnTo>
                    <a:pt x="4248150" y="501015"/>
                  </a:lnTo>
                  <a:lnTo>
                    <a:pt x="4248150" y="50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630668" y="6169152"/>
            <a:ext cx="423545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1910"/>
              </a:lnSpc>
            </a:pPr>
            <a:r>
              <a:rPr sz="1600" b="1" dirty="0">
                <a:latin typeface="Arial"/>
                <a:cs typeface="Arial"/>
              </a:rPr>
              <a:t>TIDAK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TERPENUHI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dan/atau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TIDAK</a:t>
            </a:r>
            <a:endParaRPr sz="16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LENGKAP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MT"/>
                <a:cs typeface="Arial MT"/>
              </a:rPr>
              <a:t>perbaikan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dalam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5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hari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kerja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9663214" y="5743778"/>
            <a:ext cx="342900" cy="440055"/>
            <a:chOff x="9663214" y="5743778"/>
            <a:chExt cx="342900" cy="440055"/>
          </a:xfrm>
        </p:grpSpPr>
        <p:sp>
          <p:nvSpPr>
            <p:cNvPr id="120" name="object 120"/>
            <p:cNvSpPr/>
            <p:nvPr/>
          </p:nvSpPr>
          <p:spPr>
            <a:xfrm>
              <a:off x="9663214" y="5743778"/>
              <a:ext cx="342900" cy="440055"/>
            </a:xfrm>
            <a:custGeom>
              <a:avLst/>
              <a:gdLst/>
              <a:ahLst/>
              <a:cxnLst/>
              <a:rect l="l" t="t" r="r" b="b"/>
              <a:pathLst>
                <a:path w="342900" h="440054">
                  <a:moveTo>
                    <a:pt x="209257" y="216522"/>
                  </a:moveTo>
                  <a:lnTo>
                    <a:pt x="171157" y="151206"/>
                  </a:lnTo>
                  <a:lnTo>
                    <a:pt x="133057" y="216522"/>
                  </a:lnTo>
                  <a:lnTo>
                    <a:pt x="133057" y="439775"/>
                  </a:lnTo>
                  <a:lnTo>
                    <a:pt x="209257" y="439775"/>
                  </a:lnTo>
                  <a:lnTo>
                    <a:pt x="209257" y="216522"/>
                  </a:lnTo>
                  <a:close/>
                </a:path>
                <a:path w="342900" h="440054">
                  <a:moveTo>
                    <a:pt x="342315" y="299326"/>
                  </a:moveTo>
                  <a:lnTo>
                    <a:pt x="337400" y="285013"/>
                  </a:lnTo>
                  <a:lnTo>
                    <a:pt x="215265" y="75615"/>
                  </a:lnTo>
                  <a:lnTo>
                    <a:pt x="171157" y="0"/>
                  </a:lnTo>
                  <a:lnTo>
                    <a:pt x="4914" y="285013"/>
                  </a:lnTo>
                  <a:lnTo>
                    <a:pt x="0" y="299326"/>
                  </a:lnTo>
                  <a:lnTo>
                    <a:pt x="965" y="313905"/>
                  </a:lnTo>
                  <a:lnTo>
                    <a:pt x="7327" y="327063"/>
                  </a:lnTo>
                  <a:lnTo>
                    <a:pt x="18630" y="337121"/>
                  </a:lnTo>
                  <a:lnTo>
                    <a:pt x="32943" y="342011"/>
                  </a:lnTo>
                  <a:lnTo>
                    <a:pt x="47523" y="341058"/>
                  </a:lnTo>
                  <a:lnTo>
                    <a:pt x="60667" y="334721"/>
                  </a:lnTo>
                  <a:lnTo>
                    <a:pt x="70700" y="323418"/>
                  </a:lnTo>
                  <a:lnTo>
                    <a:pt x="133057" y="216522"/>
                  </a:lnTo>
                  <a:lnTo>
                    <a:pt x="133057" y="75615"/>
                  </a:lnTo>
                  <a:lnTo>
                    <a:pt x="209257" y="75615"/>
                  </a:lnTo>
                  <a:lnTo>
                    <a:pt x="209257" y="216522"/>
                  </a:lnTo>
                  <a:lnTo>
                    <a:pt x="271614" y="323418"/>
                  </a:lnTo>
                  <a:lnTo>
                    <a:pt x="281647" y="334721"/>
                  </a:lnTo>
                  <a:lnTo>
                    <a:pt x="294792" y="341058"/>
                  </a:lnTo>
                  <a:lnTo>
                    <a:pt x="309372" y="342011"/>
                  </a:lnTo>
                  <a:lnTo>
                    <a:pt x="323684" y="337121"/>
                  </a:lnTo>
                  <a:lnTo>
                    <a:pt x="334987" y="327063"/>
                  </a:lnTo>
                  <a:lnTo>
                    <a:pt x="341350" y="313905"/>
                  </a:lnTo>
                  <a:lnTo>
                    <a:pt x="342315" y="2993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796271" y="5819393"/>
              <a:ext cx="76200" cy="1409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KESEPAKATAN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4043" y="1438655"/>
            <a:ext cx="3321050" cy="4491355"/>
          </a:xfrm>
          <a:custGeom>
            <a:avLst/>
            <a:gdLst/>
            <a:ahLst/>
            <a:cxnLst/>
            <a:rect l="l" t="t" r="r" b="b"/>
            <a:pathLst>
              <a:path w="3321050" h="4491355">
                <a:moveTo>
                  <a:pt x="3320796" y="4491228"/>
                </a:moveTo>
                <a:lnTo>
                  <a:pt x="0" y="4491228"/>
                </a:lnTo>
                <a:lnTo>
                  <a:pt x="0" y="0"/>
                </a:lnTo>
                <a:lnTo>
                  <a:pt x="3320796" y="0"/>
                </a:lnTo>
                <a:lnTo>
                  <a:pt x="3320796" y="4491228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7506" y="1924940"/>
            <a:ext cx="3093720" cy="348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ISI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KESEPAKATAN: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r>
              <a:rPr sz="1800" dirty="0">
                <a:latin typeface="Arial MT"/>
                <a:cs typeface="Arial MT"/>
              </a:rPr>
              <a:t>1.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Tanggal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pelaksanaan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sz="1800" dirty="0">
                <a:latin typeface="Arial MT"/>
                <a:cs typeface="Arial MT"/>
              </a:rPr>
              <a:t>2.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Pembiayaan</a:t>
            </a:r>
            <a:endParaRPr sz="1800">
              <a:latin typeface="Arial MT"/>
              <a:cs typeface="Arial MT"/>
            </a:endParaRPr>
          </a:p>
          <a:p>
            <a:pPr marR="194945">
              <a:lnSpc>
                <a:spcPct val="100000"/>
              </a:lnSpc>
              <a:spcBef>
                <a:spcPts val="1500"/>
              </a:spcBef>
            </a:pPr>
            <a:r>
              <a:rPr sz="1800" dirty="0">
                <a:latin typeface="Arial MT"/>
                <a:cs typeface="Arial MT"/>
              </a:rPr>
              <a:t>3.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Pimpinan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fasyankes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wajib </a:t>
            </a:r>
            <a:r>
              <a:rPr sz="1800" dirty="0">
                <a:latin typeface="Arial MT"/>
                <a:cs typeface="Arial MT"/>
              </a:rPr>
              <a:t>hadir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selama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pelaksanaan </a:t>
            </a:r>
            <a:r>
              <a:rPr sz="1800" dirty="0">
                <a:latin typeface="Arial MT"/>
                <a:cs typeface="Arial MT"/>
              </a:rPr>
              <a:t>survei,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kecuali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kondisi darurat.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r>
              <a:rPr sz="1800" dirty="0">
                <a:latin typeface="Arial MT"/>
                <a:cs typeface="Arial MT"/>
              </a:rPr>
              <a:t>4.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Menyampaikan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dokumen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dipersyaratkan,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tidak </a:t>
            </a:r>
            <a:r>
              <a:rPr sz="1800" dirty="0">
                <a:latin typeface="Arial MT"/>
                <a:cs typeface="Arial MT"/>
              </a:rPr>
              <a:t>melakukan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pemalsuan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data.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76910"/>
            <a:chOff x="0" y="0"/>
            <a:chExt cx="12192000" cy="6769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670560"/>
            </a:xfrm>
            <a:custGeom>
              <a:avLst/>
              <a:gdLst/>
              <a:ahLst/>
              <a:cxnLst/>
              <a:rect l="l" t="t" r="r" b="b"/>
              <a:pathLst>
                <a:path w="12192000" h="670560">
                  <a:moveTo>
                    <a:pt x="12192000" y="670560"/>
                  </a:moveTo>
                  <a:lnTo>
                    <a:pt x="0" y="670560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670560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676910"/>
            </a:xfrm>
            <a:custGeom>
              <a:avLst/>
              <a:gdLst/>
              <a:ahLst/>
              <a:cxnLst/>
              <a:rect l="l" t="t" r="r" b="b"/>
              <a:pathLst>
                <a:path w="12192000" h="67691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664210"/>
                  </a:lnTo>
                  <a:lnTo>
                    <a:pt x="6350" y="664210"/>
                  </a:lnTo>
                  <a:lnTo>
                    <a:pt x="6350" y="670560"/>
                  </a:lnTo>
                  <a:lnTo>
                    <a:pt x="3162" y="670560"/>
                  </a:lnTo>
                  <a:lnTo>
                    <a:pt x="3162" y="667372"/>
                  </a:lnTo>
                  <a:lnTo>
                    <a:pt x="6350" y="670560"/>
                  </a:lnTo>
                  <a:lnTo>
                    <a:pt x="6350" y="664210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6421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12192000" y="676910"/>
                  </a:lnTo>
                  <a:lnTo>
                    <a:pt x="12192000" y="670560"/>
                  </a:lnTo>
                  <a:lnTo>
                    <a:pt x="12192000" y="66421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8354" y="27254"/>
            <a:ext cx="996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KESEPAKATAN</a:t>
            </a:r>
            <a:r>
              <a:rPr sz="3600" spc="-175" dirty="0"/>
              <a:t> </a:t>
            </a:r>
            <a:r>
              <a:rPr sz="3600" dirty="0"/>
              <a:t>DAN</a:t>
            </a:r>
            <a:r>
              <a:rPr sz="3600" spc="-204" dirty="0"/>
              <a:t> </a:t>
            </a:r>
            <a:r>
              <a:rPr sz="3600" dirty="0"/>
              <a:t>PELAKSANAAN</a:t>
            </a:r>
            <a:r>
              <a:rPr sz="3600" spc="-135" dirty="0"/>
              <a:t> </a:t>
            </a:r>
            <a:r>
              <a:rPr sz="3600" spc="-10" dirty="0"/>
              <a:t>SURVEI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143685" y="3262503"/>
            <a:ext cx="6513830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43510" indent="-287020">
              <a:lnSpc>
                <a:spcPct val="100000"/>
              </a:lnSpc>
              <a:spcBef>
                <a:spcPts val="105"/>
              </a:spcBef>
              <a:tabLst>
                <a:tab pos="1343660" algn="l"/>
                <a:tab pos="1568450" algn="l"/>
              </a:tabLst>
            </a:pPr>
            <a:r>
              <a:rPr sz="20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000" spc="27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latin typeface="Arial MT"/>
                <a:cs typeface="Arial MT"/>
              </a:rPr>
              <a:t>Fasilitas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pelayanan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kesehatan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b="1" spc="-20" dirty="0">
                <a:latin typeface="Arial"/>
                <a:cs typeface="Arial"/>
              </a:rPr>
              <a:t>meng-</a:t>
            </a:r>
            <a:r>
              <a:rPr sz="2000" b="1" i="1" spc="-10" dirty="0">
                <a:latin typeface="Arial"/>
                <a:cs typeface="Arial"/>
              </a:rPr>
              <a:t>upload </a:t>
            </a:r>
            <a:r>
              <a:rPr sz="2000" b="1" spc="-10" dirty="0">
                <a:latin typeface="Arial"/>
                <a:cs typeface="Arial"/>
              </a:rPr>
              <a:t>dokumen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pendukung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pemenuhan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masing-masing Elemen</a:t>
            </a:r>
            <a:r>
              <a:rPr sz="2000" b="1" dirty="0">
                <a:latin typeface="Arial"/>
                <a:cs typeface="Arial"/>
              </a:rPr>
              <a:t>	Penilaian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kepada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LPA</a:t>
            </a:r>
            <a:endParaRPr sz="2000">
              <a:latin typeface="Arial"/>
              <a:cs typeface="Arial"/>
            </a:endParaRPr>
          </a:p>
          <a:p>
            <a:pPr marL="299085" marR="361950" indent="98425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sebelum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pelaksanaan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survei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melalui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tautan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diberikan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LPA.</a:t>
            </a:r>
            <a:endParaRPr sz="20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1500"/>
              </a:spcBef>
              <a:tabLst>
                <a:tab pos="369570" algn="l"/>
              </a:tabLst>
            </a:pPr>
            <a:r>
              <a:rPr sz="2000" spc="-5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000" dirty="0">
                <a:solidFill>
                  <a:srgbClr val="92D050"/>
                </a:solidFill>
                <a:latin typeface="Segoe UI Symbol"/>
                <a:cs typeface="Segoe UI Symbol"/>
              </a:rPr>
              <a:t>		</a:t>
            </a:r>
            <a:r>
              <a:rPr sz="2000" dirty="0">
                <a:latin typeface="Arial MT"/>
                <a:cs typeface="Arial MT"/>
              </a:rPr>
              <a:t>Dokumen implementasi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disiapkan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adalah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1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belakang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untuk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reakreditasi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minimal</a:t>
            </a:r>
            <a:r>
              <a:rPr sz="2000" spc="-50" dirty="0">
                <a:latin typeface="Arial MT"/>
                <a:cs typeface="Arial MT"/>
              </a:rPr>
              <a:t> 3 </a:t>
            </a:r>
            <a:r>
              <a:rPr sz="2000" dirty="0">
                <a:latin typeface="Arial MT"/>
                <a:cs typeface="Arial MT"/>
              </a:rPr>
              <a:t>bulan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belakang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untuk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survei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perdana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(kecuali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rekam </a:t>
            </a:r>
            <a:r>
              <a:rPr sz="2000" dirty="0">
                <a:latin typeface="Arial MT"/>
                <a:cs typeface="Arial MT"/>
              </a:rPr>
              <a:t>medik,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akan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dilihat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saat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lapangan)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000" spc="32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000" spc="-65" dirty="0">
                <a:latin typeface="Arial MT"/>
                <a:cs typeface="Arial MT"/>
              </a:rPr>
              <a:t>LPA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memberikan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56250" y="3956558"/>
            <a:ext cx="712470" cy="235585"/>
            <a:chOff x="5156250" y="3956558"/>
            <a:chExt cx="712470" cy="2355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6250" y="4003548"/>
              <a:ext cx="127380" cy="185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2478" y="4003548"/>
              <a:ext cx="123647" cy="1384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2160" y="3956558"/>
              <a:ext cx="34925" cy="1822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2645" y="3956558"/>
              <a:ext cx="34925" cy="1822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3130" y="4003548"/>
              <a:ext cx="119379" cy="135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0641" y="4003548"/>
              <a:ext cx="128079" cy="18859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973495" y="3956558"/>
            <a:ext cx="798195" cy="185420"/>
            <a:chOff x="5973495" y="3956558"/>
            <a:chExt cx="798195" cy="18542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73495" y="3956558"/>
              <a:ext cx="185420" cy="185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3045" y="4003548"/>
              <a:ext cx="193675" cy="1352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9740" y="3956558"/>
              <a:ext cx="128905" cy="185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7238" y="3961003"/>
              <a:ext cx="214452" cy="18097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9955" y="3955922"/>
            <a:ext cx="80009" cy="18287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59280" y="4261358"/>
            <a:ext cx="882650" cy="235585"/>
            <a:chOff x="1459280" y="4261358"/>
            <a:chExt cx="882650" cy="23558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9280" y="4308348"/>
              <a:ext cx="193675" cy="1352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7245" y="4261358"/>
              <a:ext cx="34925" cy="1822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57730" y="4308348"/>
              <a:ext cx="119380" cy="1352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241" y="4308348"/>
              <a:ext cx="128079" cy="18859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0181" y="4308348"/>
              <a:ext cx="128079" cy="1885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2550" y="4311523"/>
              <a:ext cx="119380" cy="13525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425520" y="6475603"/>
            <a:ext cx="614045" cy="180975"/>
            <a:chOff x="3425520" y="6475603"/>
            <a:chExt cx="614045" cy="18097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25520" y="6518148"/>
              <a:ext cx="123373" cy="1384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8910" y="6521323"/>
              <a:ext cx="119380" cy="1352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33215" y="6475603"/>
              <a:ext cx="306069" cy="180975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112310" y="6475603"/>
            <a:ext cx="659765" cy="231140"/>
            <a:chOff x="4112310" y="6475603"/>
            <a:chExt cx="659765" cy="231140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12310" y="6475603"/>
              <a:ext cx="78105" cy="1809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10100" y="6521323"/>
              <a:ext cx="119379" cy="1352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57611" y="6518148"/>
              <a:ext cx="128079" cy="1885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11268" y="6518148"/>
              <a:ext cx="123647" cy="13842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48530" y="6518148"/>
              <a:ext cx="123373" cy="13842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869230" y="6471158"/>
            <a:ext cx="848360" cy="232410"/>
            <a:chOff x="4869230" y="6471158"/>
            <a:chExt cx="848360" cy="232410"/>
          </a:xfrm>
        </p:grpSpPr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69230" y="6471158"/>
              <a:ext cx="254635" cy="1854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51805" y="6518148"/>
              <a:ext cx="127381" cy="1854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98033" y="6518148"/>
              <a:ext cx="123647" cy="1384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0095" y="6471158"/>
              <a:ext cx="128905" cy="1854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93943" y="6518148"/>
              <a:ext cx="123647" cy="138429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5795695" y="6471158"/>
            <a:ext cx="419100" cy="182245"/>
            <a:chOff x="5795695" y="6471158"/>
            <a:chExt cx="419100" cy="182245"/>
          </a:xfrm>
        </p:grpSpPr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95695" y="6471158"/>
              <a:ext cx="143510" cy="1822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52540" y="6471158"/>
              <a:ext cx="34925" cy="1822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21120" y="6518148"/>
              <a:ext cx="193675" cy="13525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310045" y="6467983"/>
            <a:ext cx="1061085" cy="188595"/>
            <a:chOff x="6310045" y="6467983"/>
            <a:chExt cx="1061085" cy="188595"/>
          </a:xfrm>
        </p:grpSpPr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10045" y="6467983"/>
              <a:ext cx="147815" cy="1885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88480" y="6521323"/>
              <a:ext cx="119379" cy="13525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42150" y="6518148"/>
              <a:ext cx="354964" cy="1384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24420" y="6471158"/>
              <a:ext cx="198104" cy="1854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48575" y="6518148"/>
              <a:ext cx="122554" cy="135254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646164" y="1378750"/>
            <a:ext cx="1339215" cy="342900"/>
            <a:chOff x="6646164" y="1378750"/>
            <a:chExt cx="1339215" cy="342900"/>
          </a:xfrm>
        </p:grpSpPr>
        <p:sp>
          <p:nvSpPr>
            <p:cNvPr id="56" name="object 56"/>
            <p:cNvSpPr/>
            <p:nvPr/>
          </p:nvSpPr>
          <p:spPr>
            <a:xfrm>
              <a:off x="6646164" y="1511807"/>
              <a:ext cx="1273810" cy="209550"/>
            </a:xfrm>
            <a:custGeom>
              <a:avLst/>
              <a:gdLst/>
              <a:ahLst/>
              <a:cxnLst/>
              <a:rect l="l" t="t" r="r" b="b"/>
              <a:pathLst>
                <a:path w="1273809" h="209550">
                  <a:moveTo>
                    <a:pt x="1273390" y="76200"/>
                  </a:moveTo>
                  <a:lnTo>
                    <a:pt x="1263142" y="76200"/>
                  </a:lnTo>
                  <a:lnTo>
                    <a:pt x="1263142" y="70993"/>
                  </a:lnTo>
                  <a:lnTo>
                    <a:pt x="1243965" y="70993"/>
                  </a:lnTo>
                  <a:lnTo>
                    <a:pt x="1187577" y="38100"/>
                  </a:lnTo>
                  <a:lnTo>
                    <a:pt x="1122260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1122260" y="76200"/>
                  </a:lnTo>
                  <a:lnTo>
                    <a:pt x="1015365" y="138557"/>
                  </a:lnTo>
                  <a:lnTo>
                    <a:pt x="1004062" y="148590"/>
                  </a:lnTo>
                  <a:lnTo>
                    <a:pt x="997699" y="161734"/>
                  </a:lnTo>
                  <a:lnTo>
                    <a:pt x="996734" y="176314"/>
                  </a:lnTo>
                  <a:lnTo>
                    <a:pt x="1001649" y="190627"/>
                  </a:lnTo>
                  <a:lnTo>
                    <a:pt x="1011682" y="201930"/>
                  </a:lnTo>
                  <a:lnTo>
                    <a:pt x="1024826" y="208292"/>
                  </a:lnTo>
                  <a:lnTo>
                    <a:pt x="1039406" y="209257"/>
                  </a:lnTo>
                  <a:lnTo>
                    <a:pt x="1053719" y="204343"/>
                  </a:lnTo>
                  <a:lnTo>
                    <a:pt x="127339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33741" y="1511808"/>
              <a:ext cx="151129" cy="7620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642898" y="1378750"/>
              <a:ext cx="276860" cy="171450"/>
            </a:xfrm>
            <a:custGeom>
              <a:avLst/>
              <a:gdLst/>
              <a:ahLst/>
              <a:cxnLst/>
              <a:rect l="l" t="t" r="r" b="b"/>
              <a:pathLst>
                <a:path w="276859" h="171450">
                  <a:moveTo>
                    <a:pt x="190842" y="171157"/>
                  </a:moveTo>
                  <a:lnTo>
                    <a:pt x="18630" y="70700"/>
                  </a:lnTo>
                  <a:lnTo>
                    <a:pt x="7327" y="60667"/>
                  </a:lnTo>
                  <a:lnTo>
                    <a:pt x="965" y="47523"/>
                  </a:lnTo>
                  <a:lnTo>
                    <a:pt x="0" y="32943"/>
                  </a:lnTo>
                  <a:lnTo>
                    <a:pt x="4914" y="18630"/>
                  </a:lnTo>
                  <a:lnTo>
                    <a:pt x="14947" y="7327"/>
                  </a:lnTo>
                  <a:lnTo>
                    <a:pt x="28092" y="965"/>
                  </a:lnTo>
                  <a:lnTo>
                    <a:pt x="42672" y="0"/>
                  </a:lnTo>
                  <a:lnTo>
                    <a:pt x="56984" y="4914"/>
                  </a:lnTo>
                  <a:lnTo>
                    <a:pt x="276656" y="133057"/>
                  </a:lnTo>
                  <a:lnTo>
                    <a:pt x="266407" y="133057"/>
                  </a:lnTo>
                  <a:lnTo>
                    <a:pt x="266407" y="138264"/>
                  </a:lnTo>
                  <a:lnTo>
                    <a:pt x="247230" y="138264"/>
                  </a:lnTo>
                  <a:lnTo>
                    <a:pt x="190842" y="1711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8170164" y="978408"/>
            <a:ext cx="3693160" cy="4767580"/>
          </a:xfrm>
          <a:custGeom>
            <a:avLst/>
            <a:gdLst/>
            <a:ahLst/>
            <a:cxnLst/>
            <a:rect l="l" t="t" r="r" b="b"/>
            <a:pathLst>
              <a:path w="3693159" h="4767580">
                <a:moveTo>
                  <a:pt x="3692652" y="4767071"/>
                </a:moveTo>
                <a:lnTo>
                  <a:pt x="0" y="4767071"/>
                </a:lnTo>
                <a:lnTo>
                  <a:pt x="0" y="0"/>
                </a:lnTo>
                <a:lnTo>
                  <a:pt x="3692652" y="0"/>
                </a:lnTo>
                <a:lnTo>
                  <a:pt x="3692652" y="4767071"/>
                </a:lnTo>
                <a:close/>
              </a:path>
            </a:pathLst>
          </a:custGeom>
          <a:solidFill>
            <a:srgbClr val="C5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500364" y="1425447"/>
            <a:ext cx="3259454" cy="3805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ISI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KESEPAKATAN: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54965" algn="l"/>
              </a:tabLst>
            </a:pPr>
            <a:r>
              <a:rPr sz="1800" spc="-65" dirty="0">
                <a:latin typeface="Arial MT"/>
                <a:cs typeface="Arial MT"/>
              </a:rPr>
              <a:t>Tanggal </a:t>
            </a:r>
            <a:r>
              <a:rPr sz="1800" spc="-10" dirty="0">
                <a:latin typeface="Arial MT"/>
                <a:cs typeface="Arial MT"/>
              </a:rPr>
              <a:t>pelaksanaan.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latin typeface="Arial MT"/>
                <a:cs typeface="Arial MT"/>
              </a:rPr>
              <a:t>Pembiayaan.</a:t>
            </a:r>
            <a:endParaRPr sz="18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Pimpinan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fasyankes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wajib </a:t>
            </a:r>
            <a:r>
              <a:rPr sz="1800" dirty="0">
                <a:latin typeface="Arial MT"/>
                <a:cs typeface="Arial MT"/>
              </a:rPr>
              <a:t>hadir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selama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pelaksanaan </a:t>
            </a:r>
            <a:r>
              <a:rPr sz="1800" dirty="0">
                <a:latin typeface="Arial MT"/>
                <a:cs typeface="Arial MT"/>
              </a:rPr>
              <a:t>survei,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kecuali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kondisi darurat.</a:t>
            </a:r>
            <a:endParaRPr sz="1800">
              <a:latin typeface="Arial MT"/>
              <a:cs typeface="Arial MT"/>
            </a:endParaRPr>
          </a:p>
          <a:p>
            <a:pPr marL="355600" marR="81280" indent="-342900">
              <a:lnSpc>
                <a:spcPct val="100000"/>
              </a:lnSpc>
              <a:spcBef>
                <a:spcPts val="1505"/>
              </a:spcBef>
              <a:buAutoNum type="arabicPeriod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Menyampaikan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dokumen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dipersyaratkan,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dan </a:t>
            </a:r>
            <a:r>
              <a:rPr sz="1800" dirty="0">
                <a:latin typeface="Arial MT"/>
                <a:cs typeface="Arial MT"/>
              </a:rPr>
              <a:t>tidak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melakukan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pemalsuan data.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3685" y="957833"/>
            <a:ext cx="5805805" cy="1741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000" spc="254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000" spc="-65" dirty="0">
                <a:latin typeface="Arial MT"/>
                <a:cs typeface="Arial MT"/>
              </a:rPr>
              <a:t>LPA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akan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membuat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kesepakatan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tertulis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dalam</a:t>
            </a:r>
            <a:endParaRPr sz="20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jangka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waktu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14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hari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kerja.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500"/>
              </a:spcBef>
            </a:pPr>
            <a:r>
              <a:rPr sz="20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000" spc="28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latin typeface="Arial MT"/>
                <a:cs typeface="Arial MT"/>
              </a:rPr>
              <a:t>Setelah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kesepakatan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tertulis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ditandatangani,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LPA </a:t>
            </a:r>
            <a:r>
              <a:rPr sz="2000" dirty="0">
                <a:latin typeface="Arial MT"/>
                <a:cs typeface="Arial MT"/>
              </a:rPr>
              <a:t>akan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berkoordinasi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dengan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fasilitas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pelayanan </a:t>
            </a:r>
            <a:r>
              <a:rPr sz="2000" dirty="0">
                <a:latin typeface="Arial MT"/>
                <a:cs typeface="Arial MT"/>
              </a:rPr>
              <a:t>kesehatan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terkait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pelaksanaan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kegiatan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survei.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7064" y="-23495"/>
            <a:ext cx="704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PEMBAGIAN</a:t>
            </a:r>
            <a:r>
              <a:rPr sz="3600" spc="-17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TUGAS</a:t>
            </a:r>
            <a:r>
              <a:rPr sz="3600" spc="-17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SURVEIOR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901951" y="1507236"/>
            <a:ext cx="3380740" cy="838200"/>
          </a:xfrm>
          <a:custGeom>
            <a:avLst/>
            <a:gdLst/>
            <a:ahLst/>
            <a:cxnLst/>
            <a:rect l="l" t="t" r="r" b="b"/>
            <a:pathLst>
              <a:path w="3380740" h="838200">
                <a:moveTo>
                  <a:pt x="3380232" y="838200"/>
                </a:moveTo>
                <a:lnTo>
                  <a:pt x="0" y="838200"/>
                </a:lnTo>
                <a:lnTo>
                  <a:pt x="0" y="0"/>
                </a:lnTo>
                <a:lnTo>
                  <a:pt x="3380232" y="0"/>
                </a:lnTo>
                <a:lnTo>
                  <a:pt x="3380232" y="838200"/>
                </a:lnTo>
                <a:close/>
              </a:path>
            </a:pathLst>
          </a:custGeom>
          <a:solidFill>
            <a:srgbClr val="F4F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7484" y="1507236"/>
            <a:ext cx="4419600" cy="838200"/>
          </a:xfrm>
          <a:custGeom>
            <a:avLst/>
            <a:gdLst/>
            <a:ahLst/>
            <a:cxnLst/>
            <a:rect l="l" t="t" r="r" b="b"/>
            <a:pathLst>
              <a:path w="4419600" h="838200">
                <a:moveTo>
                  <a:pt x="4419600" y="838200"/>
                </a:moveTo>
                <a:lnTo>
                  <a:pt x="0" y="838200"/>
                </a:lnTo>
                <a:lnTo>
                  <a:pt x="0" y="0"/>
                </a:lnTo>
                <a:lnTo>
                  <a:pt x="4419600" y="0"/>
                </a:lnTo>
                <a:lnTo>
                  <a:pt x="4419600" y="838200"/>
                </a:lnTo>
                <a:close/>
              </a:path>
            </a:pathLst>
          </a:custGeom>
          <a:solidFill>
            <a:srgbClr val="F4F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4025" y="1059941"/>
          <a:ext cx="10305414" cy="3448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BAB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339090" marR="80010" indent="-2508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1487170" marR="200025" indent="-1280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SUMBER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DAYA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DAN UKM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PELAYANAN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PENUNJANG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102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59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43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94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94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42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42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34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  <a:p>
                      <a:pPr marL="222885" marR="214629" algn="ctr">
                        <a:lnSpc>
                          <a:spcPts val="166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(KECUALI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TATALAKSANA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KIA,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TB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DAN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TPM)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31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  <a:p>
                      <a:pPr marL="2540" algn="ctr">
                        <a:lnSpc>
                          <a:spcPts val="1650"/>
                        </a:lnSpc>
                        <a:spcBef>
                          <a:spcPts val="50"/>
                        </a:spcBef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(KECUALI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TATALAKSANA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KIA,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TB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TPM)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67385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Tahoma"/>
                          <a:cs typeface="Tahoma"/>
                        </a:rPr>
                        <a:t>4.2.1.d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(1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EP),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4.4.1.e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(1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EP),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4.5.1.e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(1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EP)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56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56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155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144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0" y="1872107"/>
            <a:ext cx="848994" cy="1708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559" y="1877822"/>
            <a:ext cx="461010" cy="16128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29585" y="1875447"/>
            <a:ext cx="1520190" cy="377825"/>
            <a:chOff x="3029585" y="1875447"/>
            <a:chExt cx="1520190" cy="3778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9585" y="1875447"/>
              <a:ext cx="271779" cy="1636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040" y="1877822"/>
              <a:ext cx="419735" cy="16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1275" y="1877822"/>
              <a:ext cx="698500" cy="1295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4065" y="2088007"/>
              <a:ext cx="316230" cy="1295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4265" y="2088007"/>
              <a:ext cx="132080" cy="1295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6030" y="2082292"/>
              <a:ext cx="64135" cy="17081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834379" y="1974342"/>
            <a:ext cx="390525" cy="135255"/>
            <a:chOff x="5834379" y="1974342"/>
            <a:chExt cx="390525" cy="13525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4379" y="1974342"/>
              <a:ext cx="281940" cy="132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0289" y="1976882"/>
              <a:ext cx="94496" cy="13271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7609" y="1971167"/>
            <a:ext cx="166839" cy="17081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47225" y="1974342"/>
            <a:ext cx="390359" cy="1352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91090" y="1971167"/>
            <a:ext cx="169544" cy="17081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6502400" y="1765426"/>
            <a:ext cx="2985135" cy="581025"/>
            <a:chOff x="6502400" y="1765426"/>
            <a:chExt cx="2985135" cy="58102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02400" y="1765426"/>
              <a:ext cx="1760854" cy="3765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26120" y="1765426"/>
              <a:ext cx="1161414" cy="3765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78164" y="1976881"/>
              <a:ext cx="136525" cy="1295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58760" y="2175636"/>
              <a:ext cx="268605" cy="170814"/>
            </a:xfrm>
            <a:prstGeom prst="rect">
              <a:avLst/>
            </a:prstGeom>
          </p:spPr>
        </p:pic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958975" y="4765166"/>
          <a:ext cx="9695814" cy="176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BAB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80010" indent="-2508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1487170" marR="200025" indent="-12801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SUMBER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DAYA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DAN UKM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1388110" marR="554990" indent="-82359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PELAYANAN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PENUNJANG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EP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67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Segoe UI Symbol"/>
                          <a:cs typeface="Segoe UI Symbol"/>
                        </a:rPr>
                        <a:t>✅</a:t>
                      </a:r>
                      <a:endParaRPr sz="1400">
                        <a:latin typeface="Segoe UI Symbol"/>
                        <a:cs typeface="Segoe UI Symbo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67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155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545693" y="675385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996633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PUSKESMAS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50795" y="4425060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996633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KLINIK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0000"/>
                </a:solidFill>
              </a:rPr>
              <a:t>CONTOH</a:t>
            </a:r>
            <a:r>
              <a:rPr sz="2000" spc="-8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: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spc="-25" dirty="0">
                <a:solidFill>
                  <a:srgbClr val="FF0000"/>
                </a:solidFill>
              </a:rPr>
              <a:t>JADWAL</a:t>
            </a:r>
            <a:r>
              <a:rPr sz="2000" spc="-114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SURVEI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PUSKESMAS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–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HYBRID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(1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HR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DARING,</a:t>
            </a:r>
            <a:r>
              <a:rPr sz="2000" spc="-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2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HR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LURING)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9346" y="574675"/>
          <a:ext cx="11449049" cy="589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1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Waktu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Sumber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Daya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UKM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 Kelola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Pelayanan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Penunjang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Penanggung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Jawab</a:t>
                      </a:r>
                      <a:r>
                        <a:rPr sz="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Acara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Pertama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(Daring)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07.30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persiapan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(opening meeting)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secara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daring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inti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opening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meeting: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34925" marR="462915">
                        <a:lnSpc>
                          <a:spcPct val="150000"/>
                        </a:lnSpc>
                        <a:spcBef>
                          <a:spcPts val="50"/>
                        </a:spcBef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a)</a:t>
                      </a:r>
                      <a:r>
                        <a:rPr sz="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Kepala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Dinas</a:t>
                      </a:r>
                      <a:r>
                        <a:rPr sz="8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Dearah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Kabupaten/Kota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mewakili,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b)</a:t>
                      </a:r>
                      <a:r>
                        <a:rPr sz="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Sambutan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c)</a:t>
                      </a:r>
                      <a:r>
                        <a:rPr sz="800" spc="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Perkenalan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d)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Doa,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e)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 Surveior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mengambil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alih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kendali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acara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08.30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3985" indent="-100330">
                        <a:lnSpc>
                          <a:spcPct val="100000"/>
                        </a:lnSpc>
                        <a:spcBef>
                          <a:spcPts val="280"/>
                        </a:spcBef>
                        <a:buAutoNum type="alphaLcPeriod"/>
                        <a:tabLst>
                          <a:tab pos="133985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Jadwal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Kode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Etik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oleh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39700" indent="-104775">
                        <a:lnSpc>
                          <a:spcPts val="944"/>
                        </a:lnSpc>
                        <a:spcBef>
                          <a:spcPts val="414"/>
                        </a:spcBef>
                        <a:buAutoNum type="alphaLcPeriod"/>
                        <a:tabLst>
                          <a:tab pos="139700" algn="l"/>
                        </a:tabLst>
                      </a:pPr>
                      <a:r>
                        <a:rPr sz="800" spc="-45" dirty="0">
                          <a:latin typeface="Tahoma"/>
                          <a:cs typeface="Tahoma"/>
                        </a:rPr>
                        <a:t>Serah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Terima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Surat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Penyataan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Pernyataan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762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0" dirty="0">
                          <a:latin typeface="Tahoma"/>
                          <a:cs typeface="Tahoma"/>
                        </a:rPr>
                        <a:t>Presentasi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tentang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Garis</a:t>
                      </a:r>
                      <a:r>
                        <a:rPr sz="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Besar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Kegiatan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upaya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upaya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peningkatan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mutu,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kinerja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keselamatan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serta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pencegahan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dan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34925">
                        <a:lnSpc>
                          <a:spcPts val="95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pengendalian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penyakit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infeksi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762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09.45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33985" indent="-100330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133985" algn="l"/>
                        </a:tabLst>
                      </a:pPr>
                      <a:r>
                        <a:rPr sz="800" spc="-50" dirty="0">
                          <a:latin typeface="Tahoma"/>
                          <a:cs typeface="Tahoma"/>
                        </a:rPr>
                        <a:t>Ketua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membagi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kelas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(breakout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room)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39700" indent="-104775">
                        <a:lnSpc>
                          <a:spcPts val="944"/>
                        </a:lnSpc>
                        <a:spcBef>
                          <a:spcPts val="414"/>
                        </a:spcBef>
                        <a:buAutoNum type="alphaLcPeriod"/>
                        <a:tabLst>
                          <a:tab pos="139700" algn="l"/>
                        </a:tabLst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UKP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menyiapkan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daftar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inap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hari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ini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762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Pertemuan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Kedua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Klarifikasi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masukan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34925">
                        <a:lnSpc>
                          <a:spcPts val="944"/>
                        </a:lnSpc>
                        <a:spcBef>
                          <a:spcPts val="409"/>
                        </a:spcBef>
                      </a:pPr>
                      <a:r>
                        <a:rPr sz="800" spc="-25" dirty="0">
                          <a:latin typeface="Tahoma"/>
                          <a:cs typeface="Tahoma"/>
                        </a:rPr>
                        <a:t>UKP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menyiapkan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daftar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inap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(dua)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bulan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terakhir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rekam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medis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tertutup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sistem</a:t>
                      </a:r>
                      <a:r>
                        <a:rPr sz="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penyelenggaraan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452120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sistem</a:t>
                      </a:r>
                      <a:r>
                        <a:rPr sz="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penyelenggaraan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Pertemuan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Ketiga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Klarifikasi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masukan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ke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lintas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sektor,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tokoh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masyarakat,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pengguna layanan,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Dinas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Kabupaten/Kota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52120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Fasilitas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45212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Penyusunan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laporan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(rapat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internal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untuk exit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34925" marR="92075">
                        <a:lnSpc>
                          <a:spcPts val="1440"/>
                        </a:lnSpc>
                      </a:pPr>
                      <a:r>
                        <a:rPr sz="800" spc="-20" dirty="0">
                          <a:latin typeface="Tahoma"/>
                          <a:cs typeface="Tahoma"/>
                        </a:rPr>
                        <a:t>a)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Paparan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conference,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b)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Penyerahan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kendali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kepada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c)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c)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Dinas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Kabupaten/Kota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mewakili,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e)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Doa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0000"/>
                </a:solidFill>
              </a:rPr>
              <a:t>CONTOH</a:t>
            </a:r>
            <a:r>
              <a:rPr sz="2000" spc="-8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: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-25" dirty="0">
                <a:solidFill>
                  <a:srgbClr val="FF0000"/>
                </a:solidFill>
              </a:rPr>
              <a:t>JADWAL</a:t>
            </a:r>
            <a:r>
              <a:rPr sz="2000" spc="-11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SURVEI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PUSKESMAS</a:t>
            </a:r>
            <a:r>
              <a:rPr sz="2000" spc="-3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–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FULL</a:t>
            </a:r>
            <a:r>
              <a:rPr sz="2000" spc="-8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LURING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(3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HR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LURING)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9181" y="579627"/>
          <a:ext cx="11346813" cy="598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Waktu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385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Sumber</a:t>
                      </a:r>
                      <a:r>
                        <a:rPr sz="8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Daya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Ukm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 Kelola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Pelayanan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Penunjang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Penanggung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Jawab</a:t>
                      </a:r>
                      <a:r>
                        <a:rPr sz="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Acara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gridSpan="4"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Pertama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07.30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tiba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di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persiapan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(opening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meeting)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inti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opening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meeting: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7780" marR="69850">
                        <a:lnSpc>
                          <a:spcPts val="1440"/>
                        </a:lnSpc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a)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Dinas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Dearah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Kabupaten/Kota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mewakili,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b)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c)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Perkenalan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d)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Pembacaan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Doa,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e)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mengambil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alih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kendali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acara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 indent="-100330">
                        <a:lnSpc>
                          <a:spcPct val="100000"/>
                        </a:lnSpc>
                        <a:spcBef>
                          <a:spcPts val="280"/>
                        </a:spcBef>
                        <a:buAutoNum type="alphaLcPeriod"/>
                        <a:tabLst>
                          <a:tab pos="11811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Jadwal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Kode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Etik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oleh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22555" indent="-104775">
                        <a:lnSpc>
                          <a:spcPts val="955"/>
                        </a:lnSpc>
                        <a:spcBef>
                          <a:spcPts val="409"/>
                        </a:spcBef>
                        <a:buAutoNum type="alphaLcPeriod"/>
                        <a:tabLst>
                          <a:tab pos="122555" algn="l"/>
                        </a:tabLst>
                      </a:pPr>
                      <a:r>
                        <a:rPr sz="800" spc="-45" dirty="0">
                          <a:latin typeface="Tahoma"/>
                          <a:cs typeface="Tahoma"/>
                        </a:rPr>
                        <a:t>Serah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Terima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Surat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Penyataan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Pernyataan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0" dirty="0">
                          <a:latin typeface="Tahoma"/>
                          <a:cs typeface="Tahoma"/>
                        </a:rPr>
                        <a:t>Presentasi</a:t>
                      </a:r>
                      <a:r>
                        <a:rPr sz="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tentang</a:t>
                      </a:r>
                      <a:r>
                        <a:rPr sz="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Garis</a:t>
                      </a:r>
                      <a:r>
                        <a:rPr sz="8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Besar</a:t>
                      </a:r>
                      <a:r>
                        <a:rPr sz="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Kegiatan</a:t>
                      </a:r>
                      <a:r>
                        <a:rPr sz="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upaya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upaya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peningkatan</a:t>
                      </a:r>
                      <a:r>
                        <a:rPr sz="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mutu,</a:t>
                      </a:r>
                      <a:r>
                        <a:rPr sz="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kinerja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keselamatan</a:t>
                      </a:r>
                      <a:r>
                        <a:rPr sz="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serta</a:t>
                      </a:r>
                      <a:r>
                        <a:rPr sz="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pencegahan</a:t>
                      </a:r>
                      <a:r>
                        <a:rPr sz="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dan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7780">
                        <a:lnSpc>
                          <a:spcPts val="95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pengendalian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penyakit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infeksi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18110" indent="-100330">
                        <a:lnSpc>
                          <a:spcPct val="100000"/>
                        </a:lnSpc>
                        <a:spcBef>
                          <a:spcPts val="484"/>
                        </a:spcBef>
                        <a:buAutoNum type="alphaLcPeriod"/>
                        <a:tabLst>
                          <a:tab pos="118110" algn="l"/>
                        </a:tabLst>
                      </a:pPr>
                      <a:r>
                        <a:rPr sz="800" spc="-45" dirty="0">
                          <a:latin typeface="Tahoma"/>
                          <a:cs typeface="Tahoma"/>
                        </a:rPr>
                        <a:t>Surveior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meminta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menyiapkan dokumen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telah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disusun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sesuai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masing-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masing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bidang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22555" indent="-10477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122555" algn="l"/>
                        </a:tabLst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Khusus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UKP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ditambahkan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504190" lvl="1" indent="-252729">
                        <a:lnSpc>
                          <a:spcPct val="100000"/>
                        </a:lnSpc>
                        <a:spcBef>
                          <a:spcPts val="480"/>
                        </a:spcBef>
                        <a:buSzPct val="125000"/>
                        <a:buFont typeface="Wingdings"/>
                        <a:buChar char=""/>
                        <a:tabLst>
                          <a:tab pos="504190" algn="l"/>
                        </a:tabLst>
                      </a:pPr>
                      <a:r>
                        <a:rPr sz="800" spc="-50" dirty="0">
                          <a:latin typeface="Tahoma"/>
                          <a:cs typeface="Tahoma"/>
                        </a:rPr>
                        <a:t>Daftar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pasien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inap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(dua)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bulan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terakhir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rekam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medis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tertutup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504190" lvl="1" indent="-252729">
                        <a:lnSpc>
                          <a:spcPts val="944"/>
                        </a:lnSpc>
                        <a:spcBef>
                          <a:spcPts val="409"/>
                        </a:spcBef>
                        <a:buSzPct val="125000"/>
                        <a:buFont typeface="Wingdings"/>
                        <a:buChar char=""/>
                        <a:tabLst>
                          <a:tab pos="504190" algn="l"/>
                        </a:tabLst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Daftar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inap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hari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ini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sistem</a:t>
                      </a:r>
                      <a:r>
                        <a:rPr sz="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penyelenggaraan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Pertemuan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85">
                <a:tc gridSpan="4"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Kedua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Klarifikasi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masukan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55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55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sistem</a:t>
                      </a:r>
                      <a:r>
                        <a:rPr sz="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penyelenggaraan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55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sistem</a:t>
                      </a:r>
                      <a:r>
                        <a:rPr sz="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penyelenggaraan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Pertemuan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 gridSpan="4"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Ketiga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Klarifikasi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masukan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45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lintas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sektor,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tokoh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masyarakat,</a:t>
                      </a:r>
                      <a:r>
                        <a:rPr sz="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pengguna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layanan,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Puskesmas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Dinas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Kabupaten/Kota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8227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Fasilitas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382270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Penyusunan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laporan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(rapat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internal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untuk exit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17780" marR="69215">
                        <a:lnSpc>
                          <a:spcPct val="142200"/>
                        </a:lnSpc>
                        <a:spcBef>
                          <a:spcPts val="6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a)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Paparan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exit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conference,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b)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Penyerahan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kendali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kepada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c)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Puskesmas,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c)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Dinas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Kabupaten/Kota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mewakili,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e)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Doa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Puskesmas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4540" y="1821624"/>
            <a:ext cx="75565" cy="2246630"/>
          </a:xfrm>
          <a:custGeom>
            <a:avLst/>
            <a:gdLst/>
            <a:ahLst/>
            <a:cxnLst/>
            <a:rect l="l" t="t" r="r" b="b"/>
            <a:pathLst>
              <a:path w="75565" h="2246629">
                <a:moveTo>
                  <a:pt x="37210" y="2246629"/>
                </a:moveTo>
                <a:lnTo>
                  <a:pt x="0" y="635"/>
                </a:lnTo>
                <a:lnTo>
                  <a:pt x="38100" y="0"/>
                </a:lnTo>
                <a:lnTo>
                  <a:pt x="75310" y="2245995"/>
                </a:lnTo>
                <a:lnTo>
                  <a:pt x="37210" y="224662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1155" y="1742503"/>
            <a:ext cx="60960" cy="2315210"/>
          </a:xfrm>
          <a:custGeom>
            <a:avLst/>
            <a:gdLst/>
            <a:ahLst/>
            <a:cxnLst/>
            <a:rect l="l" t="t" r="r" b="b"/>
            <a:pathLst>
              <a:path w="60960" h="2315210">
                <a:moveTo>
                  <a:pt x="22606" y="2314955"/>
                </a:moveTo>
                <a:lnTo>
                  <a:pt x="0" y="380"/>
                </a:lnTo>
                <a:lnTo>
                  <a:pt x="38100" y="0"/>
                </a:lnTo>
                <a:lnTo>
                  <a:pt x="60706" y="2314574"/>
                </a:lnTo>
                <a:lnTo>
                  <a:pt x="22606" y="231495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989" y="4108703"/>
            <a:ext cx="8493125" cy="44450"/>
          </a:xfrm>
          <a:custGeom>
            <a:avLst/>
            <a:gdLst/>
            <a:ahLst/>
            <a:cxnLst/>
            <a:rect l="l" t="t" r="r" b="b"/>
            <a:pathLst>
              <a:path w="8493125" h="44450">
                <a:moveTo>
                  <a:pt x="25" y="44450"/>
                </a:moveTo>
                <a:lnTo>
                  <a:pt x="0" y="6350"/>
                </a:lnTo>
                <a:lnTo>
                  <a:pt x="8492490" y="0"/>
                </a:lnTo>
                <a:lnTo>
                  <a:pt x="8492515" y="38100"/>
                </a:lnTo>
                <a:lnTo>
                  <a:pt x="25" y="444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5932" y="2166366"/>
            <a:ext cx="38100" cy="1704339"/>
          </a:xfrm>
          <a:custGeom>
            <a:avLst/>
            <a:gdLst/>
            <a:ahLst/>
            <a:cxnLst/>
            <a:rect l="l" t="t" r="r" b="b"/>
            <a:pathLst>
              <a:path w="38100" h="1704339">
                <a:moveTo>
                  <a:pt x="38100" y="1704339"/>
                </a:moveTo>
                <a:lnTo>
                  <a:pt x="0" y="1704339"/>
                </a:lnTo>
                <a:lnTo>
                  <a:pt x="0" y="0"/>
                </a:lnTo>
                <a:lnTo>
                  <a:pt x="38100" y="0"/>
                </a:lnTo>
                <a:lnTo>
                  <a:pt x="38100" y="170433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3" y="3998976"/>
            <a:ext cx="332740" cy="320040"/>
          </a:xfrm>
          <a:custGeom>
            <a:avLst/>
            <a:gdLst/>
            <a:ahLst/>
            <a:cxnLst/>
            <a:rect l="l" t="t" r="r" b="b"/>
            <a:pathLst>
              <a:path w="332740" h="320039">
                <a:moveTo>
                  <a:pt x="278892" y="320039"/>
                </a:moveTo>
                <a:lnTo>
                  <a:pt x="53340" y="320039"/>
                </a:lnTo>
                <a:lnTo>
                  <a:pt x="32575" y="315849"/>
                </a:lnTo>
                <a:lnTo>
                  <a:pt x="15621" y="304419"/>
                </a:lnTo>
                <a:lnTo>
                  <a:pt x="4178" y="287464"/>
                </a:lnTo>
                <a:lnTo>
                  <a:pt x="0" y="266700"/>
                </a:lnTo>
                <a:lnTo>
                  <a:pt x="0" y="53339"/>
                </a:lnTo>
                <a:lnTo>
                  <a:pt x="4191" y="32575"/>
                </a:lnTo>
                <a:lnTo>
                  <a:pt x="15621" y="15621"/>
                </a:lnTo>
                <a:lnTo>
                  <a:pt x="32575" y="4190"/>
                </a:lnTo>
                <a:lnTo>
                  <a:pt x="53340" y="0"/>
                </a:lnTo>
                <a:lnTo>
                  <a:pt x="278892" y="0"/>
                </a:lnTo>
                <a:lnTo>
                  <a:pt x="299656" y="4190"/>
                </a:lnTo>
                <a:lnTo>
                  <a:pt x="316611" y="15621"/>
                </a:lnTo>
                <a:lnTo>
                  <a:pt x="328041" y="32588"/>
                </a:lnTo>
                <a:lnTo>
                  <a:pt x="332232" y="53339"/>
                </a:lnTo>
                <a:lnTo>
                  <a:pt x="332232" y="266700"/>
                </a:lnTo>
                <a:lnTo>
                  <a:pt x="328041" y="287464"/>
                </a:lnTo>
                <a:lnTo>
                  <a:pt x="316611" y="304419"/>
                </a:lnTo>
                <a:lnTo>
                  <a:pt x="299656" y="315849"/>
                </a:lnTo>
                <a:lnTo>
                  <a:pt x="278892" y="320039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220" y="4038600"/>
            <a:ext cx="332740" cy="320040"/>
          </a:xfrm>
          <a:custGeom>
            <a:avLst/>
            <a:gdLst/>
            <a:ahLst/>
            <a:cxnLst/>
            <a:rect l="l" t="t" r="r" b="b"/>
            <a:pathLst>
              <a:path w="332739" h="320039">
                <a:moveTo>
                  <a:pt x="278892" y="320039"/>
                </a:moveTo>
                <a:lnTo>
                  <a:pt x="53340" y="320039"/>
                </a:lnTo>
                <a:lnTo>
                  <a:pt x="32575" y="315849"/>
                </a:lnTo>
                <a:lnTo>
                  <a:pt x="15608" y="304419"/>
                </a:lnTo>
                <a:lnTo>
                  <a:pt x="4178" y="287464"/>
                </a:lnTo>
                <a:lnTo>
                  <a:pt x="0" y="266700"/>
                </a:lnTo>
                <a:lnTo>
                  <a:pt x="0" y="53339"/>
                </a:lnTo>
                <a:lnTo>
                  <a:pt x="4191" y="32575"/>
                </a:lnTo>
                <a:lnTo>
                  <a:pt x="15621" y="15621"/>
                </a:lnTo>
                <a:lnTo>
                  <a:pt x="32575" y="4190"/>
                </a:lnTo>
                <a:lnTo>
                  <a:pt x="53340" y="0"/>
                </a:lnTo>
                <a:lnTo>
                  <a:pt x="278892" y="0"/>
                </a:lnTo>
                <a:lnTo>
                  <a:pt x="299656" y="4190"/>
                </a:lnTo>
                <a:lnTo>
                  <a:pt x="316611" y="15633"/>
                </a:lnTo>
                <a:lnTo>
                  <a:pt x="328041" y="32588"/>
                </a:lnTo>
                <a:lnTo>
                  <a:pt x="332231" y="53339"/>
                </a:lnTo>
                <a:lnTo>
                  <a:pt x="332231" y="266700"/>
                </a:lnTo>
                <a:lnTo>
                  <a:pt x="328028" y="287464"/>
                </a:lnTo>
                <a:lnTo>
                  <a:pt x="316598" y="304419"/>
                </a:lnTo>
                <a:lnTo>
                  <a:pt x="299643" y="315849"/>
                </a:lnTo>
                <a:lnTo>
                  <a:pt x="278892" y="320039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5035" y="3041904"/>
            <a:ext cx="332740" cy="320040"/>
          </a:xfrm>
          <a:custGeom>
            <a:avLst/>
            <a:gdLst/>
            <a:ahLst/>
            <a:cxnLst/>
            <a:rect l="l" t="t" r="r" b="b"/>
            <a:pathLst>
              <a:path w="332739" h="320039">
                <a:moveTo>
                  <a:pt x="278891" y="320040"/>
                </a:moveTo>
                <a:lnTo>
                  <a:pt x="53339" y="320040"/>
                </a:lnTo>
                <a:lnTo>
                  <a:pt x="32575" y="315861"/>
                </a:lnTo>
                <a:lnTo>
                  <a:pt x="15620" y="304419"/>
                </a:lnTo>
                <a:lnTo>
                  <a:pt x="4190" y="287464"/>
                </a:lnTo>
                <a:lnTo>
                  <a:pt x="0" y="266700"/>
                </a:lnTo>
                <a:lnTo>
                  <a:pt x="0" y="53340"/>
                </a:lnTo>
                <a:lnTo>
                  <a:pt x="4190" y="32575"/>
                </a:lnTo>
                <a:lnTo>
                  <a:pt x="15620" y="15621"/>
                </a:lnTo>
                <a:lnTo>
                  <a:pt x="32575" y="4191"/>
                </a:lnTo>
                <a:lnTo>
                  <a:pt x="53339" y="0"/>
                </a:lnTo>
                <a:lnTo>
                  <a:pt x="278891" y="0"/>
                </a:lnTo>
                <a:lnTo>
                  <a:pt x="299643" y="4191"/>
                </a:lnTo>
                <a:lnTo>
                  <a:pt x="316598" y="15621"/>
                </a:lnTo>
                <a:lnTo>
                  <a:pt x="328028" y="32575"/>
                </a:lnTo>
                <a:lnTo>
                  <a:pt x="332219" y="53340"/>
                </a:lnTo>
                <a:lnTo>
                  <a:pt x="332219" y="266700"/>
                </a:lnTo>
                <a:lnTo>
                  <a:pt x="328040" y="287464"/>
                </a:lnTo>
                <a:lnTo>
                  <a:pt x="316611" y="304419"/>
                </a:lnTo>
                <a:lnTo>
                  <a:pt x="299656" y="315861"/>
                </a:lnTo>
                <a:lnTo>
                  <a:pt x="278891" y="320040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7179" y="3974591"/>
            <a:ext cx="332740" cy="320040"/>
          </a:xfrm>
          <a:custGeom>
            <a:avLst/>
            <a:gdLst/>
            <a:ahLst/>
            <a:cxnLst/>
            <a:rect l="l" t="t" r="r" b="b"/>
            <a:pathLst>
              <a:path w="332739" h="320039">
                <a:moveTo>
                  <a:pt x="278892" y="320040"/>
                </a:moveTo>
                <a:lnTo>
                  <a:pt x="53340" y="320040"/>
                </a:lnTo>
                <a:lnTo>
                  <a:pt x="32575" y="315849"/>
                </a:lnTo>
                <a:lnTo>
                  <a:pt x="15608" y="304419"/>
                </a:lnTo>
                <a:lnTo>
                  <a:pt x="4178" y="287464"/>
                </a:lnTo>
                <a:lnTo>
                  <a:pt x="0" y="266700"/>
                </a:lnTo>
                <a:lnTo>
                  <a:pt x="0" y="53340"/>
                </a:lnTo>
                <a:lnTo>
                  <a:pt x="4178" y="32575"/>
                </a:lnTo>
                <a:lnTo>
                  <a:pt x="15608" y="15621"/>
                </a:lnTo>
                <a:lnTo>
                  <a:pt x="32575" y="4191"/>
                </a:lnTo>
                <a:lnTo>
                  <a:pt x="53340" y="0"/>
                </a:lnTo>
                <a:lnTo>
                  <a:pt x="278892" y="0"/>
                </a:lnTo>
                <a:lnTo>
                  <a:pt x="299656" y="4203"/>
                </a:lnTo>
                <a:lnTo>
                  <a:pt x="316611" y="15633"/>
                </a:lnTo>
                <a:lnTo>
                  <a:pt x="328028" y="32588"/>
                </a:lnTo>
                <a:lnTo>
                  <a:pt x="332232" y="53340"/>
                </a:lnTo>
                <a:lnTo>
                  <a:pt x="332232" y="266700"/>
                </a:lnTo>
                <a:lnTo>
                  <a:pt x="328041" y="287464"/>
                </a:lnTo>
                <a:lnTo>
                  <a:pt x="316611" y="304419"/>
                </a:lnTo>
                <a:lnTo>
                  <a:pt x="299656" y="315849"/>
                </a:lnTo>
                <a:lnTo>
                  <a:pt x="278892" y="320040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3764" y="4017264"/>
            <a:ext cx="330835" cy="320040"/>
          </a:xfrm>
          <a:custGeom>
            <a:avLst/>
            <a:gdLst/>
            <a:ahLst/>
            <a:cxnLst/>
            <a:rect l="l" t="t" r="r" b="b"/>
            <a:pathLst>
              <a:path w="330834" h="320039">
                <a:moveTo>
                  <a:pt x="277367" y="320039"/>
                </a:moveTo>
                <a:lnTo>
                  <a:pt x="53339" y="320039"/>
                </a:lnTo>
                <a:lnTo>
                  <a:pt x="32575" y="315849"/>
                </a:lnTo>
                <a:lnTo>
                  <a:pt x="15608" y="304419"/>
                </a:lnTo>
                <a:lnTo>
                  <a:pt x="4178" y="287464"/>
                </a:lnTo>
                <a:lnTo>
                  <a:pt x="0" y="266700"/>
                </a:lnTo>
                <a:lnTo>
                  <a:pt x="0" y="53339"/>
                </a:lnTo>
                <a:lnTo>
                  <a:pt x="4190" y="32575"/>
                </a:lnTo>
                <a:lnTo>
                  <a:pt x="15608" y="15621"/>
                </a:lnTo>
                <a:lnTo>
                  <a:pt x="32575" y="4190"/>
                </a:lnTo>
                <a:lnTo>
                  <a:pt x="53339" y="0"/>
                </a:lnTo>
                <a:lnTo>
                  <a:pt x="277367" y="0"/>
                </a:lnTo>
                <a:lnTo>
                  <a:pt x="298132" y="4190"/>
                </a:lnTo>
                <a:lnTo>
                  <a:pt x="315087" y="15621"/>
                </a:lnTo>
                <a:lnTo>
                  <a:pt x="326516" y="32588"/>
                </a:lnTo>
                <a:lnTo>
                  <a:pt x="330708" y="53339"/>
                </a:lnTo>
                <a:lnTo>
                  <a:pt x="330708" y="266700"/>
                </a:lnTo>
                <a:lnTo>
                  <a:pt x="326516" y="287464"/>
                </a:lnTo>
                <a:lnTo>
                  <a:pt x="315087" y="304419"/>
                </a:lnTo>
                <a:lnTo>
                  <a:pt x="298132" y="315849"/>
                </a:lnTo>
                <a:lnTo>
                  <a:pt x="277367" y="320039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4111" y="3906011"/>
            <a:ext cx="332740" cy="320040"/>
          </a:xfrm>
          <a:custGeom>
            <a:avLst/>
            <a:gdLst/>
            <a:ahLst/>
            <a:cxnLst/>
            <a:rect l="l" t="t" r="r" b="b"/>
            <a:pathLst>
              <a:path w="332740" h="320039">
                <a:moveTo>
                  <a:pt x="278892" y="320039"/>
                </a:moveTo>
                <a:lnTo>
                  <a:pt x="53340" y="320039"/>
                </a:lnTo>
                <a:lnTo>
                  <a:pt x="32575" y="315849"/>
                </a:lnTo>
                <a:lnTo>
                  <a:pt x="15621" y="304418"/>
                </a:lnTo>
                <a:lnTo>
                  <a:pt x="4191" y="287464"/>
                </a:lnTo>
                <a:lnTo>
                  <a:pt x="0" y="266700"/>
                </a:lnTo>
                <a:lnTo>
                  <a:pt x="0" y="53339"/>
                </a:lnTo>
                <a:lnTo>
                  <a:pt x="4191" y="32575"/>
                </a:lnTo>
                <a:lnTo>
                  <a:pt x="15621" y="15621"/>
                </a:lnTo>
                <a:lnTo>
                  <a:pt x="32575" y="4190"/>
                </a:lnTo>
                <a:lnTo>
                  <a:pt x="53340" y="0"/>
                </a:lnTo>
                <a:lnTo>
                  <a:pt x="278892" y="0"/>
                </a:lnTo>
                <a:lnTo>
                  <a:pt x="299656" y="4203"/>
                </a:lnTo>
                <a:lnTo>
                  <a:pt x="316611" y="15633"/>
                </a:lnTo>
                <a:lnTo>
                  <a:pt x="328041" y="32588"/>
                </a:lnTo>
                <a:lnTo>
                  <a:pt x="332232" y="53339"/>
                </a:lnTo>
                <a:lnTo>
                  <a:pt x="332232" y="266700"/>
                </a:lnTo>
                <a:lnTo>
                  <a:pt x="328041" y="287464"/>
                </a:lnTo>
                <a:lnTo>
                  <a:pt x="316611" y="304418"/>
                </a:lnTo>
                <a:lnTo>
                  <a:pt x="299656" y="315849"/>
                </a:lnTo>
                <a:lnTo>
                  <a:pt x="278892" y="320039"/>
                </a:lnTo>
                <a:close/>
              </a:path>
            </a:pathLst>
          </a:custGeom>
          <a:solidFill>
            <a:srgbClr val="DC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59" y="3825240"/>
            <a:ext cx="533400" cy="5334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441703" y="3931920"/>
            <a:ext cx="957580" cy="387350"/>
            <a:chOff x="1441703" y="3931920"/>
            <a:chExt cx="957580" cy="387350"/>
          </a:xfrm>
        </p:grpSpPr>
        <p:sp>
          <p:nvSpPr>
            <p:cNvPr id="14" name="object 14"/>
            <p:cNvSpPr/>
            <p:nvPr/>
          </p:nvSpPr>
          <p:spPr>
            <a:xfrm>
              <a:off x="1441703" y="3998976"/>
              <a:ext cx="332740" cy="320040"/>
            </a:xfrm>
            <a:custGeom>
              <a:avLst/>
              <a:gdLst/>
              <a:ahLst/>
              <a:cxnLst/>
              <a:rect l="l" t="t" r="r" b="b"/>
              <a:pathLst>
                <a:path w="332739" h="320039">
                  <a:moveTo>
                    <a:pt x="278891" y="320039"/>
                  </a:moveTo>
                  <a:lnTo>
                    <a:pt x="53340" y="320039"/>
                  </a:lnTo>
                  <a:lnTo>
                    <a:pt x="32575" y="315849"/>
                  </a:lnTo>
                  <a:lnTo>
                    <a:pt x="15621" y="304419"/>
                  </a:lnTo>
                  <a:lnTo>
                    <a:pt x="4190" y="287464"/>
                  </a:lnTo>
                  <a:lnTo>
                    <a:pt x="0" y="266700"/>
                  </a:lnTo>
                  <a:lnTo>
                    <a:pt x="0" y="53339"/>
                  </a:lnTo>
                  <a:lnTo>
                    <a:pt x="4190" y="32575"/>
                  </a:lnTo>
                  <a:lnTo>
                    <a:pt x="15621" y="15621"/>
                  </a:lnTo>
                  <a:lnTo>
                    <a:pt x="32575" y="4190"/>
                  </a:lnTo>
                  <a:lnTo>
                    <a:pt x="53340" y="0"/>
                  </a:lnTo>
                  <a:lnTo>
                    <a:pt x="278891" y="0"/>
                  </a:lnTo>
                  <a:lnTo>
                    <a:pt x="299656" y="4190"/>
                  </a:lnTo>
                  <a:lnTo>
                    <a:pt x="316610" y="15621"/>
                  </a:lnTo>
                  <a:lnTo>
                    <a:pt x="328041" y="32575"/>
                  </a:lnTo>
                  <a:lnTo>
                    <a:pt x="332232" y="53339"/>
                  </a:lnTo>
                  <a:lnTo>
                    <a:pt x="332232" y="266700"/>
                  </a:lnTo>
                  <a:lnTo>
                    <a:pt x="328041" y="287464"/>
                  </a:lnTo>
                  <a:lnTo>
                    <a:pt x="316610" y="304419"/>
                  </a:lnTo>
                  <a:lnTo>
                    <a:pt x="299656" y="315849"/>
                  </a:lnTo>
                  <a:lnTo>
                    <a:pt x="278891" y="320039"/>
                  </a:lnTo>
                  <a:close/>
                </a:path>
              </a:pathLst>
            </a:custGeom>
            <a:solidFill>
              <a:srgbClr val="DCF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7819" y="3931920"/>
              <a:ext cx="790956" cy="32003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9335" y="3904488"/>
            <a:ext cx="428243" cy="4541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1423" y="1636776"/>
            <a:ext cx="646176" cy="54254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9335" y="2770632"/>
            <a:ext cx="531876" cy="5318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68825" y="3818915"/>
            <a:ext cx="337820" cy="447040"/>
            <a:chOff x="4268825" y="3818915"/>
            <a:chExt cx="337820" cy="4470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8825" y="3818915"/>
              <a:ext cx="337413" cy="446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3211" y="3829811"/>
              <a:ext cx="149351" cy="883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79747" y="3868254"/>
              <a:ext cx="315595" cy="386715"/>
            </a:xfrm>
            <a:custGeom>
              <a:avLst/>
              <a:gdLst/>
              <a:ahLst/>
              <a:cxnLst/>
              <a:rect l="l" t="t" r="r" b="b"/>
              <a:pathLst>
                <a:path w="315595" h="386714">
                  <a:moveTo>
                    <a:pt x="306832" y="386600"/>
                  </a:moveTo>
                  <a:lnTo>
                    <a:pt x="8737" y="386600"/>
                  </a:lnTo>
                  <a:lnTo>
                    <a:pt x="7277" y="386308"/>
                  </a:lnTo>
                  <a:lnTo>
                    <a:pt x="6045" y="385483"/>
                  </a:lnTo>
                  <a:lnTo>
                    <a:pt x="1117" y="380568"/>
                  </a:lnTo>
                  <a:lnTo>
                    <a:pt x="292" y="379336"/>
                  </a:lnTo>
                  <a:lnTo>
                    <a:pt x="0" y="377875"/>
                  </a:lnTo>
                  <a:lnTo>
                    <a:pt x="0" y="8737"/>
                  </a:lnTo>
                  <a:lnTo>
                    <a:pt x="8737" y="0"/>
                  </a:lnTo>
                  <a:lnTo>
                    <a:pt x="75298" y="0"/>
                  </a:lnTo>
                  <a:lnTo>
                    <a:pt x="71488" y="3810"/>
                  </a:lnTo>
                  <a:lnTo>
                    <a:pt x="71488" y="6515"/>
                  </a:lnTo>
                  <a:lnTo>
                    <a:pt x="11429" y="6515"/>
                  </a:lnTo>
                  <a:lnTo>
                    <a:pt x="8737" y="7620"/>
                  </a:lnTo>
                  <a:lnTo>
                    <a:pt x="10322" y="7620"/>
                  </a:lnTo>
                  <a:lnTo>
                    <a:pt x="9201" y="8737"/>
                  </a:lnTo>
                  <a:lnTo>
                    <a:pt x="7620" y="8737"/>
                  </a:lnTo>
                  <a:lnTo>
                    <a:pt x="6502" y="11430"/>
                  </a:lnTo>
                  <a:lnTo>
                    <a:pt x="7620" y="11430"/>
                  </a:lnTo>
                  <a:lnTo>
                    <a:pt x="7620" y="375170"/>
                  </a:lnTo>
                  <a:lnTo>
                    <a:pt x="6502" y="375170"/>
                  </a:lnTo>
                  <a:lnTo>
                    <a:pt x="7620" y="377875"/>
                  </a:lnTo>
                  <a:lnTo>
                    <a:pt x="9207" y="377875"/>
                  </a:lnTo>
                  <a:lnTo>
                    <a:pt x="10312" y="378980"/>
                  </a:lnTo>
                  <a:lnTo>
                    <a:pt x="8737" y="378980"/>
                  </a:lnTo>
                  <a:lnTo>
                    <a:pt x="11429" y="380098"/>
                  </a:lnTo>
                  <a:lnTo>
                    <a:pt x="314766" y="380098"/>
                  </a:lnTo>
                  <a:lnTo>
                    <a:pt x="314451" y="380568"/>
                  </a:lnTo>
                  <a:lnTo>
                    <a:pt x="309524" y="385483"/>
                  </a:lnTo>
                  <a:lnTo>
                    <a:pt x="308292" y="386308"/>
                  </a:lnTo>
                  <a:lnTo>
                    <a:pt x="306832" y="386600"/>
                  </a:lnTo>
                  <a:close/>
                </a:path>
                <a:path w="315595" h="386714">
                  <a:moveTo>
                    <a:pt x="236461" y="58839"/>
                  </a:moveTo>
                  <a:lnTo>
                    <a:pt x="236461" y="3810"/>
                  </a:lnTo>
                  <a:lnTo>
                    <a:pt x="236753" y="2362"/>
                  </a:lnTo>
                  <a:lnTo>
                    <a:pt x="237578" y="1117"/>
                  </a:lnTo>
                  <a:lnTo>
                    <a:pt x="238810" y="292"/>
                  </a:lnTo>
                  <a:lnTo>
                    <a:pt x="240271" y="0"/>
                  </a:lnTo>
                  <a:lnTo>
                    <a:pt x="306832" y="0"/>
                  </a:lnTo>
                  <a:lnTo>
                    <a:pt x="308292" y="292"/>
                  </a:lnTo>
                  <a:lnTo>
                    <a:pt x="309524" y="1117"/>
                  </a:lnTo>
                  <a:lnTo>
                    <a:pt x="312223" y="3810"/>
                  </a:lnTo>
                  <a:lnTo>
                    <a:pt x="244081" y="3810"/>
                  </a:lnTo>
                  <a:lnTo>
                    <a:pt x="240271" y="7620"/>
                  </a:lnTo>
                  <a:lnTo>
                    <a:pt x="244081" y="7620"/>
                  </a:lnTo>
                  <a:lnTo>
                    <a:pt x="244081" y="55029"/>
                  </a:lnTo>
                  <a:lnTo>
                    <a:pt x="240271" y="55029"/>
                  </a:lnTo>
                  <a:lnTo>
                    <a:pt x="236461" y="58839"/>
                  </a:lnTo>
                  <a:close/>
                </a:path>
                <a:path w="315595" h="386714">
                  <a:moveTo>
                    <a:pt x="240271" y="62649"/>
                  </a:moveTo>
                  <a:lnTo>
                    <a:pt x="75298" y="62649"/>
                  </a:lnTo>
                  <a:lnTo>
                    <a:pt x="73837" y="62357"/>
                  </a:lnTo>
                  <a:lnTo>
                    <a:pt x="72605" y="61531"/>
                  </a:lnTo>
                  <a:lnTo>
                    <a:pt x="71780" y="60299"/>
                  </a:lnTo>
                  <a:lnTo>
                    <a:pt x="71488" y="58839"/>
                  </a:lnTo>
                  <a:lnTo>
                    <a:pt x="71488" y="3810"/>
                  </a:lnTo>
                  <a:lnTo>
                    <a:pt x="75298" y="7620"/>
                  </a:lnTo>
                  <a:lnTo>
                    <a:pt x="79108" y="7620"/>
                  </a:lnTo>
                  <a:lnTo>
                    <a:pt x="79108" y="55029"/>
                  </a:lnTo>
                  <a:lnTo>
                    <a:pt x="75298" y="55029"/>
                  </a:lnTo>
                  <a:lnTo>
                    <a:pt x="79108" y="58839"/>
                  </a:lnTo>
                  <a:lnTo>
                    <a:pt x="244081" y="58839"/>
                  </a:lnTo>
                  <a:lnTo>
                    <a:pt x="243789" y="60299"/>
                  </a:lnTo>
                  <a:lnTo>
                    <a:pt x="242963" y="61531"/>
                  </a:lnTo>
                  <a:lnTo>
                    <a:pt x="241719" y="62357"/>
                  </a:lnTo>
                  <a:lnTo>
                    <a:pt x="240271" y="62649"/>
                  </a:lnTo>
                  <a:close/>
                </a:path>
                <a:path w="315595" h="386714">
                  <a:moveTo>
                    <a:pt x="79108" y="7620"/>
                  </a:moveTo>
                  <a:lnTo>
                    <a:pt x="75298" y="7620"/>
                  </a:lnTo>
                  <a:lnTo>
                    <a:pt x="71488" y="3810"/>
                  </a:lnTo>
                  <a:lnTo>
                    <a:pt x="79108" y="3810"/>
                  </a:lnTo>
                  <a:lnTo>
                    <a:pt x="79108" y="7620"/>
                  </a:lnTo>
                  <a:close/>
                </a:path>
                <a:path w="315595" h="386714">
                  <a:moveTo>
                    <a:pt x="244081" y="7620"/>
                  </a:moveTo>
                  <a:lnTo>
                    <a:pt x="240271" y="7620"/>
                  </a:lnTo>
                  <a:lnTo>
                    <a:pt x="244081" y="3810"/>
                  </a:lnTo>
                  <a:lnTo>
                    <a:pt x="244081" y="7620"/>
                  </a:lnTo>
                  <a:close/>
                </a:path>
                <a:path w="315595" h="386714">
                  <a:moveTo>
                    <a:pt x="305247" y="7620"/>
                  </a:moveTo>
                  <a:lnTo>
                    <a:pt x="244081" y="7620"/>
                  </a:lnTo>
                  <a:lnTo>
                    <a:pt x="244081" y="3810"/>
                  </a:lnTo>
                  <a:lnTo>
                    <a:pt x="312223" y="3810"/>
                  </a:lnTo>
                  <a:lnTo>
                    <a:pt x="314451" y="6032"/>
                  </a:lnTo>
                  <a:lnTo>
                    <a:pt x="314772" y="6515"/>
                  </a:lnTo>
                  <a:lnTo>
                    <a:pt x="304139" y="6515"/>
                  </a:lnTo>
                  <a:lnTo>
                    <a:pt x="305247" y="7620"/>
                  </a:lnTo>
                  <a:close/>
                </a:path>
                <a:path w="315595" h="386714">
                  <a:moveTo>
                    <a:pt x="10322" y="7620"/>
                  </a:moveTo>
                  <a:lnTo>
                    <a:pt x="8737" y="7620"/>
                  </a:lnTo>
                  <a:lnTo>
                    <a:pt x="11429" y="6515"/>
                  </a:lnTo>
                  <a:lnTo>
                    <a:pt x="10322" y="7620"/>
                  </a:lnTo>
                  <a:close/>
                </a:path>
                <a:path w="315595" h="386714">
                  <a:moveTo>
                    <a:pt x="71488" y="7620"/>
                  </a:moveTo>
                  <a:lnTo>
                    <a:pt x="10322" y="7620"/>
                  </a:lnTo>
                  <a:lnTo>
                    <a:pt x="11429" y="6515"/>
                  </a:lnTo>
                  <a:lnTo>
                    <a:pt x="71488" y="6515"/>
                  </a:lnTo>
                  <a:lnTo>
                    <a:pt x="71488" y="7620"/>
                  </a:lnTo>
                  <a:close/>
                </a:path>
                <a:path w="315595" h="386714">
                  <a:moveTo>
                    <a:pt x="307949" y="10315"/>
                  </a:moveTo>
                  <a:lnTo>
                    <a:pt x="304139" y="6515"/>
                  </a:lnTo>
                  <a:lnTo>
                    <a:pt x="306832" y="7620"/>
                  </a:lnTo>
                  <a:lnTo>
                    <a:pt x="315346" y="7620"/>
                  </a:lnTo>
                  <a:lnTo>
                    <a:pt x="315569" y="8737"/>
                  </a:lnTo>
                  <a:lnTo>
                    <a:pt x="307949" y="8737"/>
                  </a:lnTo>
                  <a:lnTo>
                    <a:pt x="307949" y="10315"/>
                  </a:lnTo>
                  <a:close/>
                </a:path>
                <a:path w="315595" h="386714">
                  <a:moveTo>
                    <a:pt x="315346" y="7620"/>
                  </a:moveTo>
                  <a:lnTo>
                    <a:pt x="306832" y="7620"/>
                  </a:lnTo>
                  <a:lnTo>
                    <a:pt x="304139" y="6515"/>
                  </a:lnTo>
                  <a:lnTo>
                    <a:pt x="314772" y="6515"/>
                  </a:lnTo>
                  <a:lnTo>
                    <a:pt x="315277" y="7277"/>
                  </a:lnTo>
                  <a:lnTo>
                    <a:pt x="315346" y="7620"/>
                  </a:lnTo>
                  <a:close/>
                </a:path>
                <a:path w="315595" h="386714">
                  <a:moveTo>
                    <a:pt x="6502" y="11430"/>
                  </a:moveTo>
                  <a:lnTo>
                    <a:pt x="7620" y="8737"/>
                  </a:lnTo>
                  <a:lnTo>
                    <a:pt x="7620" y="10315"/>
                  </a:lnTo>
                  <a:lnTo>
                    <a:pt x="6502" y="11430"/>
                  </a:lnTo>
                  <a:close/>
                </a:path>
                <a:path w="315595" h="386714">
                  <a:moveTo>
                    <a:pt x="7620" y="10315"/>
                  </a:moveTo>
                  <a:lnTo>
                    <a:pt x="7620" y="8737"/>
                  </a:lnTo>
                  <a:lnTo>
                    <a:pt x="9201" y="8737"/>
                  </a:lnTo>
                  <a:lnTo>
                    <a:pt x="7620" y="10315"/>
                  </a:lnTo>
                  <a:close/>
                </a:path>
                <a:path w="315595" h="386714">
                  <a:moveTo>
                    <a:pt x="309067" y="11430"/>
                  </a:moveTo>
                  <a:lnTo>
                    <a:pt x="307949" y="10315"/>
                  </a:lnTo>
                  <a:lnTo>
                    <a:pt x="307949" y="8737"/>
                  </a:lnTo>
                  <a:lnTo>
                    <a:pt x="309067" y="11430"/>
                  </a:lnTo>
                  <a:close/>
                </a:path>
                <a:path w="315595" h="386714">
                  <a:moveTo>
                    <a:pt x="315569" y="11430"/>
                  </a:moveTo>
                  <a:lnTo>
                    <a:pt x="309067" y="11430"/>
                  </a:lnTo>
                  <a:lnTo>
                    <a:pt x="307949" y="8737"/>
                  </a:lnTo>
                  <a:lnTo>
                    <a:pt x="315569" y="8737"/>
                  </a:lnTo>
                  <a:lnTo>
                    <a:pt x="315569" y="11430"/>
                  </a:lnTo>
                  <a:close/>
                </a:path>
                <a:path w="315595" h="386714">
                  <a:moveTo>
                    <a:pt x="7620" y="11430"/>
                  </a:moveTo>
                  <a:lnTo>
                    <a:pt x="6502" y="11430"/>
                  </a:lnTo>
                  <a:lnTo>
                    <a:pt x="7620" y="10315"/>
                  </a:lnTo>
                  <a:lnTo>
                    <a:pt x="7620" y="11430"/>
                  </a:lnTo>
                  <a:close/>
                </a:path>
                <a:path w="315595" h="386714">
                  <a:moveTo>
                    <a:pt x="307959" y="376288"/>
                  </a:moveTo>
                  <a:lnTo>
                    <a:pt x="307949" y="10315"/>
                  </a:lnTo>
                  <a:lnTo>
                    <a:pt x="309067" y="11430"/>
                  </a:lnTo>
                  <a:lnTo>
                    <a:pt x="315569" y="11430"/>
                  </a:lnTo>
                  <a:lnTo>
                    <a:pt x="315569" y="375170"/>
                  </a:lnTo>
                  <a:lnTo>
                    <a:pt x="309079" y="375170"/>
                  </a:lnTo>
                  <a:lnTo>
                    <a:pt x="307959" y="376288"/>
                  </a:lnTo>
                  <a:close/>
                </a:path>
                <a:path w="315595" h="386714">
                  <a:moveTo>
                    <a:pt x="79108" y="58839"/>
                  </a:moveTo>
                  <a:lnTo>
                    <a:pt x="75298" y="55029"/>
                  </a:lnTo>
                  <a:lnTo>
                    <a:pt x="79108" y="55029"/>
                  </a:lnTo>
                  <a:lnTo>
                    <a:pt x="79108" y="58839"/>
                  </a:lnTo>
                  <a:close/>
                </a:path>
                <a:path w="315595" h="386714">
                  <a:moveTo>
                    <a:pt x="236461" y="58839"/>
                  </a:moveTo>
                  <a:lnTo>
                    <a:pt x="79108" y="58839"/>
                  </a:lnTo>
                  <a:lnTo>
                    <a:pt x="79108" y="55029"/>
                  </a:lnTo>
                  <a:lnTo>
                    <a:pt x="236461" y="55029"/>
                  </a:lnTo>
                  <a:lnTo>
                    <a:pt x="236461" y="58839"/>
                  </a:lnTo>
                  <a:close/>
                </a:path>
                <a:path w="315595" h="386714">
                  <a:moveTo>
                    <a:pt x="244081" y="58839"/>
                  </a:moveTo>
                  <a:lnTo>
                    <a:pt x="236461" y="58839"/>
                  </a:lnTo>
                  <a:lnTo>
                    <a:pt x="240271" y="55029"/>
                  </a:lnTo>
                  <a:lnTo>
                    <a:pt x="244081" y="55029"/>
                  </a:lnTo>
                  <a:lnTo>
                    <a:pt x="244081" y="58839"/>
                  </a:lnTo>
                  <a:close/>
                </a:path>
                <a:path w="315595" h="386714">
                  <a:moveTo>
                    <a:pt x="7620" y="377875"/>
                  </a:moveTo>
                  <a:lnTo>
                    <a:pt x="6502" y="375170"/>
                  </a:lnTo>
                  <a:lnTo>
                    <a:pt x="7620" y="376288"/>
                  </a:lnTo>
                  <a:lnTo>
                    <a:pt x="7620" y="377875"/>
                  </a:lnTo>
                  <a:close/>
                </a:path>
                <a:path w="315595" h="386714">
                  <a:moveTo>
                    <a:pt x="7620" y="376288"/>
                  </a:moveTo>
                  <a:lnTo>
                    <a:pt x="6502" y="375170"/>
                  </a:lnTo>
                  <a:lnTo>
                    <a:pt x="7620" y="375170"/>
                  </a:lnTo>
                  <a:lnTo>
                    <a:pt x="7620" y="376288"/>
                  </a:lnTo>
                  <a:close/>
                </a:path>
                <a:path w="315595" h="386714">
                  <a:moveTo>
                    <a:pt x="307949" y="377875"/>
                  </a:moveTo>
                  <a:lnTo>
                    <a:pt x="307959" y="376288"/>
                  </a:lnTo>
                  <a:lnTo>
                    <a:pt x="309079" y="375170"/>
                  </a:lnTo>
                  <a:lnTo>
                    <a:pt x="307949" y="377875"/>
                  </a:lnTo>
                  <a:close/>
                </a:path>
                <a:path w="315595" h="386714">
                  <a:moveTo>
                    <a:pt x="315569" y="377875"/>
                  </a:moveTo>
                  <a:lnTo>
                    <a:pt x="307949" y="377875"/>
                  </a:lnTo>
                  <a:lnTo>
                    <a:pt x="309072" y="375170"/>
                  </a:lnTo>
                  <a:lnTo>
                    <a:pt x="315569" y="375170"/>
                  </a:lnTo>
                  <a:lnTo>
                    <a:pt x="315569" y="377875"/>
                  </a:lnTo>
                  <a:close/>
                </a:path>
                <a:path w="315595" h="386714">
                  <a:moveTo>
                    <a:pt x="9207" y="377875"/>
                  </a:moveTo>
                  <a:lnTo>
                    <a:pt x="7620" y="377875"/>
                  </a:lnTo>
                  <a:lnTo>
                    <a:pt x="7620" y="376288"/>
                  </a:lnTo>
                  <a:lnTo>
                    <a:pt x="9207" y="377875"/>
                  </a:lnTo>
                  <a:close/>
                </a:path>
                <a:path w="315595" h="386714">
                  <a:moveTo>
                    <a:pt x="304139" y="380098"/>
                  </a:moveTo>
                  <a:lnTo>
                    <a:pt x="307959" y="376288"/>
                  </a:lnTo>
                  <a:lnTo>
                    <a:pt x="307949" y="377875"/>
                  </a:lnTo>
                  <a:lnTo>
                    <a:pt x="315569" y="377875"/>
                  </a:lnTo>
                  <a:lnTo>
                    <a:pt x="315348" y="378980"/>
                  </a:lnTo>
                  <a:lnTo>
                    <a:pt x="306832" y="378980"/>
                  </a:lnTo>
                  <a:lnTo>
                    <a:pt x="304139" y="380098"/>
                  </a:lnTo>
                  <a:close/>
                </a:path>
                <a:path w="315595" h="386714">
                  <a:moveTo>
                    <a:pt x="11429" y="380098"/>
                  </a:moveTo>
                  <a:lnTo>
                    <a:pt x="8737" y="378980"/>
                  </a:lnTo>
                  <a:lnTo>
                    <a:pt x="10312" y="378980"/>
                  </a:lnTo>
                  <a:lnTo>
                    <a:pt x="11429" y="380098"/>
                  </a:lnTo>
                  <a:close/>
                </a:path>
                <a:path w="315595" h="386714">
                  <a:moveTo>
                    <a:pt x="304139" y="380098"/>
                  </a:moveTo>
                  <a:lnTo>
                    <a:pt x="11429" y="380098"/>
                  </a:lnTo>
                  <a:lnTo>
                    <a:pt x="10312" y="378980"/>
                  </a:lnTo>
                  <a:lnTo>
                    <a:pt x="305260" y="378980"/>
                  </a:lnTo>
                  <a:lnTo>
                    <a:pt x="304139" y="380098"/>
                  </a:lnTo>
                  <a:close/>
                </a:path>
                <a:path w="315595" h="386714">
                  <a:moveTo>
                    <a:pt x="314766" y="380098"/>
                  </a:moveTo>
                  <a:lnTo>
                    <a:pt x="304139" y="380098"/>
                  </a:lnTo>
                  <a:lnTo>
                    <a:pt x="306832" y="378980"/>
                  </a:lnTo>
                  <a:lnTo>
                    <a:pt x="315348" y="378980"/>
                  </a:lnTo>
                  <a:lnTo>
                    <a:pt x="315277" y="379336"/>
                  </a:lnTo>
                  <a:lnTo>
                    <a:pt x="314766" y="380098"/>
                  </a:lnTo>
                  <a:close/>
                </a:path>
              </a:pathLst>
            </a:custGeom>
            <a:solidFill>
              <a:srgbClr val="0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00471" y="3858399"/>
            <a:ext cx="499109" cy="474345"/>
            <a:chOff x="5300471" y="3858399"/>
            <a:chExt cx="499109" cy="47434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0471" y="3858399"/>
              <a:ext cx="499059" cy="4743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6503" y="3869436"/>
              <a:ext cx="149351" cy="883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73039" y="3907599"/>
              <a:ext cx="315595" cy="386080"/>
            </a:xfrm>
            <a:custGeom>
              <a:avLst/>
              <a:gdLst/>
              <a:ahLst/>
              <a:cxnLst/>
              <a:rect l="l" t="t" r="r" b="b"/>
              <a:pathLst>
                <a:path w="315595" h="386079">
                  <a:moveTo>
                    <a:pt x="306832" y="385521"/>
                  </a:moveTo>
                  <a:lnTo>
                    <a:pt x="8737" y="385521"/>
                  </a:lnTo>
                  <a:lnTo>
                    <a:pt x="7289" y="385229"/>
                  </a:lnTo>
                  <a:lnTo>
                    <a:pt x="6045" y="384403"/>
                  </a:lnTo>
                  <a:lnTo>
                    <a:pt x="1117" y="379501"/>
                  </a:lnTo>
                  <a:lnTo>
                    <a:pt x="292" y="378269"/>
                  </a:lnTo>
                  <a:lnTo>
                    <a:pt x="0" y="376809"/>
                  </a:lnTo>
                  <a:lnTo>
                    <a:pt x="0" y="8712"/>
                  </a:lnTo>
                  <a:lnTo>
                    <a:pt x="8737" y="0"/>
                  </a:lnTo>
                  <a:lnTo>
                    <a:pt x="75298" y="0"/>
                  </a:lnTo>
                  <a:lnTo>
                    <a:pt x="71488" y="3810"/>
                  </a:lnTo>
                  <a:lnTo>
                    <a:pt x="71488" y="6515"/>
                  </a:lnTo>
                  <a:lnTo>
                    <a:pt x="11430" y="6515"/>
                  </a:lnTo>
                  <a:lnTo>
                    <a:pt x="8737" y="7620"/>
                  </a:lnTo>
                  <a:lnTo>
                    <a:pt x="10319" y="7620"/>
                  </a:lnTo>
                  <a:lnTo>
                    <a:pt x="9221" y="8712"/>
                  </a:lnTo>
                  <a:lnTo>
                    <a:pt x="7620" y="8712"/>
                  </a:lnTo>
                  <a:lnTo>
                    <a:pt x="6502" y="11417"/>
                  </a:lnTo>
                  <a:lnTo>
                    <a:pt x="7620" y="11417"/>
                  </a:lnTo>
                  <a:lnTo>
                    <a:pt x="7620" y="374103"/>
                  </a:lnTo>
                  <a:lnTo>
                    <a:pt x="6502" y="374103"/>
                  </a:lnTo>
                  <a:lnTo>
                    <a:pt x="7620" y="376809"/>
                  </a:lnTo>
                  <a:lnTo>
                    <a:pt x="9221" y="376809"/>
                  </a:lnTo>
                  <a:lnTo>
                    <a:pt x="10319" y="377901"/>
                  </a:lnTo>
                  <a:lnTo>
                    <a:pt x="8737" y="377901"/>
                  </a:lnTo>
                  <a:lnTo>
                    <a:pt x="11430" y="379006"/>
                  </a:lnTo>
                  <a:lnTo>
                    <a:pt x="314776" y="379006"/>
                  </a:lnTo>
                  <a:lnTo>
                    <a:pt x="314439" y="379501"/>
                  </a:lnTo>
                  <a:lnTo>
                    <a:pt x="309524" y="384403"/>
                  </a:lnTo>
                  <a:lnTo>
                    <a:pt x="308292" y="385229"/>
                  </a:lnTo>
                  <a:lnTo>
                    <a:pt x="306832" y="385521"/>
                  </a:lnTo>
                  <a:close/>
                </a:path>
                <a:path w="315595" h="386079">
                  <a:moveTo>
                    <a:pt x="236461" y="58686"/>
                  </a:moveTo>
                  <a:lnTo>
                    <a:pt x="236461" y="3810"/>
                  </a:lnTo>
                  <a:lnTo>
                    <a:pt x="236753" y="2349"/>
                  </a:lnTo>
                  <a:lnTo>
                    <a:pt x="237578" y="1117"/>
                  </a:lnTo>
                  <a:lnTo>
                    <a:pt x="238810" y="292"/>
                  </a:lnTo>
                  <a:lnTo>
                    <a:pt x="240271" y="0"/>
                  </a:lnTo>
                  <a:lnTo>
                    <a:pt x="306832" y="0"/>
                  </a:lnTo>
                  <a:lnTo>
                    <a:pt x="308292" y="292"/>
                  </a:lnTo>
                  <a:lnTo>
                    <a:pt x="309524" y="1117"/>
                  </a:lnTo>
                  <a:lnTo>
                    <a:pt x="312223" y="3810"/>
                  </a:lnTo>
                  <a:lnTo>
                    <a:pt x="244081" y="3810"/>
                  </a:lnTo>
                  <a:lnTo>
                    <a:pt x="240271" y="7620"/>
                  </a:lnTo>
                  <a:lnTo>
                    <a:pt x="244081" y="7620"/>
                  </a:lnTo>
                  <a:lnTo>
                    <a:pt x="244081" y="54876"/>
                  </a:lnTo>
                  <a:lnTo>
                    <a:pt x="240271" y="54876"/>
                  </a:lnTo>
                  <a:lnTo>
                    <a:pt x="236461" y="58686"/>
                  </a:lnTo>
                  <a:close/>
                </a:path>
                <a:path w="315595" h="386079">
                  <a:moveTo>
                    <a:pt x="240271" y="62496"/>
                  </a:moveTo>
                  <a:lnTo>
                    <a:pt x="75298" y="62496"/>
                  </a:lnTo>
                  <a:lnTo>
                    <a:pt x="73837" y="62204"/>
                  </a:lnTo>
                  <a:lnTo>
                    <a:pt x="72605" y="61379"/>
                  </a:lnTo>
                  <a:lnTo>
                    <a:pt x="71780" y="60134"/>
                  </a:lnTo>
                  <a:lnTo>
                    <a:pt x="71488" y="58686"/>
                  </a:lnTo>
                  <a:lnTo>
                    <a:pt x="71488" y="3810"/>
                  </a:lnTo>
                  <a:lnTo>
                    <a:pt x="75298" y="7620"/>
                  </a:lnTo>
                  <a:lnTo>
                    <a:pt x="79108" y="7620"/>
                  </a:lnTo>
                  <a:lnTo>
                    <a:pt x="79108" y="54876"/>
                  </a:lnTo>
                  <a:lnTo>
                    <a:pt x="75298" y="54876"/>
                  </a:lnTo>
                  <a:lnTo>
                    <a:pt x="79108" y="58686"/>
                  </a:lnTo>
                  <a:lnTo>
                    <a:pt x="244081" y="58686"/>
                  </a:lnTo>
                  <a:lnTo>
                    <a:pt x="243789" y="60134"/>
                  </a:lnTo>
                  <a:lnTo>
                    <a:pt x="242963" y="61379"/>
                  </a:lnTo>
                  <a:lnTo>
                    <a:pt x="241719" y="62204"/>
                  </a:lnTo>
                  <a:lnTo>
                    <a:pt x="240271" y="62496"/>
                  </a:lnTo>
                  <a:close/>
                </a:path>
                <a:path w="315595" h="386079">
                  <a:moveTo>
                    <a:pt x="79108" y="7620"/>
                  </a:moveTo>
                  <a:lnTo>
                    <a:pt x="75298" y="7620"/>
                  </a:lnTo>
                  <a:lnTo>
                    <a:pt x="71488" y="3810"/>
                  </a:lnTo>
                  <a:lnTo>
                    <a:pt x="79108" y="3810"/>
                  </a:lnTo>
                  <a:lnTo>
                    <a:pt x="79108" y="7620"/>
                  </a:lnTo>
                  <a:close/>
                </a:path>
                <a:path w="315595" h="386079">
                  <a:moveTo>
                    <a:pt x="244081" y="7620"/>
                  </a:moveTo>
                  <a:lnTo>
                    <a:pt x="240271" y="7620"/>
                  </a:lnTo>
                  <a:lnTo>
                    <a:pt x="244081" y="3810"/>
                  </a:lnTo>
                  <a:lnTo>
                    <a:pt x="244081" y="7620"/>
                  </a:lnTo>
                  <a:close/>
                </a:path>
                <a:path w="315595" h="386079">
                  <a:moveTo>
                    <a:pt x="305250" y="7620"/>
                  </a:moveTo>
                  <a:lnTo>
                    <a:pt x="244081" y="7620"/>
                  </a:lnTo>
                  <a:lnTo>
                    <a:pt x="244081" y="3810"/>
                  </a:lnTo>
                  <a:lnTo>
                    <a:pt x="312223" y="3810"/>
                  </a:lnTo>
                  <a:lnTo>
                    <a:pt x="314439" y="6019"/>
                  </a:lnTo>
                  <a:lnTo>
                    <a:pt x="314776" y="6515"/>
                  </a:lnTo>
                  <a:lnTo>
                    <a:pt x="304139" y="6515"/>
                  </a:lnTo>
                  <a:lnTo>
                    <a:pt x="305250" y="7620"/>
                  </a:lnTo>
                  <a:close/>
                </a:path>
                <a:path w="315595" h="386079">
                  <a:moveTo>
                    <a:pt x="10319" y="7620"/>
                  </a:moveTo>
                  <a:lnTo>
                    <a:pt x="8737" y="7620"/>
                  </a:lnTo>
                  <a:lnTo>
                    <a:pt x="11430" y="6515"/>
                  </a:lnTo>
                  <a:lnTo>
                    <a:pt x="10319" y="7620"/>
                  </a:lnTo>
                  <a:close/>
                </a:path>
                <a:path w="315595" h="386079">
                  <a:moveTo>
                    <a:pt x="71488" y="7620"/>
                  </a:moveTo>
                  <a:lnTo>
                    <a:pt x="10319" y="7620"/>
                  </a:lnTo>
                  <a:lnTo>
                    <a:pt x="11430" y="6515"/>
                  </a:lnTo>
                  <a:lnTo>
                    <a:pt x="71488" y="6515"/>
                  </a:lnTo>
                  <a:lnTo>
                    <a:pt x="71488" y="7620"/>
                  </a:lnTo>
                  <a:close/>
                </a:path>
                <a:path w="315595" h="386079">
                  <a:moveTo>
                    <a:pt x="307949" y="10305"/>
                  </a:moveTo>
                  <a:lnTo>
                    <a:pt x="304139" y="6515"/>
                  </a:lnTo>
                  <a:lnTo>
                    <a:pt x="306832" y="7620"/>
                  </a:lnTo>
                  <a:lnTo>
                    <a:pt x="315351" y="7620"/>
                  </a:lnTo>
                  <a:lnTo>
                    <a:pt x="315569" y="8712"/>
                  </a:lnTo>
                  <a:lnTo>
                    <a:pt x="307949" y="8712"/>
                  </a:lnTo>
                  <a:lnTo>
                    <a:pt x="307949" y="10305"/>
                  </a:lnTo>
                  <a:close/>
                </a:path>
                <a:path w="315595" h="386079">
                  <a:moveTo>
                    <a:pt x="315351" y="7620"/>
                  </a:moveTo>
                  <a:lnTo>
                    <a:pt x="306832" y="7620"/>
                  </a:lnTo>
                  <a:lnTo>
                    <a:pt x="304139" y="6515"/>
                  </a:lnTo>
                  <a:lnTo>
                    <a:pt x="314776" y="6515"/>
                  </a:lnTo>
                  <a:lnTo>
                    <a:pt x="315277" y="7251"/>
                  </a:lnTo>
                  <a:lnTo>
                    <a:pt x="315351" y="7620"/>
                  </a:lnTo>
                  <a:close/>
                </a:path>
                <a:path w="315595" h="386079">
                  <a:moveTo>
                    <a:pt x="6502" y="11417"/>
                  </a:moveTo>
                  <a:lnTo>
                    <a:pt x="7620" y="8712"/>
                  </a:lnTo>
                  <a:lnTo>
                    <a:pt x="7620" y="10305"/>
                  </a:lnTo>
                  <a:lnTo>
                    <a:pt x="6502" y="11417"/>
                  </a:lnTo>
                  <a:close/>
                </a:path>
                <a:path w="315595" h="386079">
                  <a:moveTo>
                    <a:pt x="7620" y="10305"/>
                  </a:moveTo>
                  <a:lnTo>
                    <a:pt x="7620" y="8712"/>
                  </a:lnTo>
                  <a:lnTo>
                    <a:pt x="9221" y="8712"/>
                  </a:lnTo>
                  <a:lnTo>
                    <a:pt x="7620" y="10305"/>
                  </a:lnTo>
                  <a:close/>
                </a:path>
                <a:path w="315595" h="386079">
                  <a:moveTo>
                    <a:pt x="309067" y="11417"/>
                  </a:moveTo>
                  <a:lnTo>
                    <a:pt x="307949" y="10305"/>
                  </a:lnTo>
                  <a:lnTo>
                    <a:pt x="307949" y="8712"/>
                  </a:lnTo>
                  <a:lnTo>
                    <a:pt x="309067" y="11417"/>
                  </a:lnTo>
                  <a:close/>
                </a:path>
                <a:path w="315595" h="386079">
                  <a:moveTo>
                    <a:pt x="315569" y="11417"/>
                  </a:moveTo>
                  <a:lnTo>
                    <a:pt x="309067" y="11417"/>
                  </a:lnTo>
                  <a:lnTo>
                    <a:pt x="307949" y="8712"/>
                  </a:lnTo>
                  <a:lnTo>
                    <a:pt x="315569" y="8712"/>
                  </a:lnTo>
                  <a:lnTo>
                    <a:pt x="315569" y="11417"/>
                  </a:lnTo>
                  <a:close/>
                </a:path>
                <a:path w="315595" h="386079">
                  <a:moveTo>
                    <a:pt x="7620" y="11417"/>
                  </a:moveTo>
                  <a:lnTo>
                    <a:pt x="6502" y="11417"/>
                  </a:lnTo>
                  <a:lnTo>
                    <a:pt x="7620" y="10305"/>
                  </a:lnTo>
                  <a:lnTo>
                    <a:pt x="7620" y="11417"/>
                  </a:lnTo>
                  <a:close/>
                </a:path>
                <a:path w="315595" h="386079">
                  <a:moveTo>
                    <a:pt x="307949" y="375215"/>
                  </a:moveTo>
                  <a:lnTo>
                    <a:pt x="307949" y="10305"/>
                  </a:lnTo>
                  <a:lnTo>
                    <a:pt x="309067" y="11417"/>
                  </a:lnTo>
                  <a:lnTo>
                    <a:pt x="315569" y="11417"/>
                  </a:lnTo>
                  <a:lnTo>
                    <a:pt x="315569" y="374103"/>
                  </a:lnTo>
                  <a:lnTo>
                    <a:pt x="309067" y="374103"/>
                  </a:lnTo>
                  <a:lnTo>
                    <a:pt x="307949" y="375215"/>
                  </a:lnTo>
                  <a:close/>
                </a:path>
                <a:path w="315595" h="386079">
                  <a:moveTo>
                    <a:pt x="79108" y="58686"/>
                  </a:moveTo>
                  <a:lnTo>
                    <a:pt x="75298" y="54876"/>
                  </a:lnTo>
                  <a:lnTo>
                    <a:pt x="79108" y="54876"/>
                  </a:lnTo>
                  <a:lnTo>
                    <a:pt x="79108" y="58686"/>
                  </a:lnTo>
                  <a:close/>
                </a:path>
                <a:path w="315595" h="386079">
                  <a:moveTo>
                    <a:pt x="236461" y="58686"/>
                  </a:moveTo>
                  <a:lnTo>
                    <a:pt x="79108" y="58686"/>
                  </a:lnTo>
                  <a:lnTo>
                    <a:pt x="79108" y="54876"/>
                  </a:lnTo>
                  <a:lnTo>
                    <a:pt x="236461" y="54876"/>
                  </a:lnTo>
                  <a:lnTo>
                    <a:pt x="236461" y="58686"/>
                  </a:lnTo>
                  <a:close/>
                </a:path>
                <a:path w="315595" h="386079">
                  <a:moveTo>
                    <a:pt x="244081" y="58686"/>
                  </a:moveTo>
                  <a:lnTo>
                    <a:pt x="236461" y="58686"/>
                  </a:lnTo>
                  <a:lnTo>
                    <a:pt x="240271" y="54876"/>
                  </a:lnTo>
                  <a:lnTo>
                    <a:pt x="244081" y="54876"/>
                  </a:lnTo>
                  <a:lnTo>
                    <a:pt x="244081" y="58686"/>
                  </a:lnTo>
                  <a:close/>
                </a:path>
                <a:path w="315595" h="386079">
                  <a:moveTo>
                    <a:pt x="7620" y="376809"/>
                  </a:moveTo>
                  <a:lnTo>
                    <a:pt x="6502" y="374103"/>
                  </a:lnTo>
                  <a:lnTo>
                    <a:pt x="7619" y="375215"/>
                  </a:lnTo>
                  <a:lnTo>
                    <a:pt x="7620" y="376809"/>
                  </a:lnTo>
                  <a:close/>
                </a:path>
                <a:path w="315595" h="386079">
                  <a:moveTo>
                    <a:pt x="7620" y="375215"/>
                  </a:moveTo>
                  <a:lnTo>
                    <a:pt x="6502" y="374103"/>
                  </a:lnTo>
                  <a:lnTo>
                    <a:pt x="7620" y="374103"/>
                  </a:lnTo>
                  <a:lnTo>
                    <a:pt x="7620" y="375215"/>
                  </a:lnTo>
                  <a:close/>
                </a:path>
                <a:path w="315595" h="386079">
                  <a:moveTo>
                    <a:pt x="307949" y="376809"/>
                  </a:moveTo>
                  <a:lnTo>
                    <a:pt x="307949" y="375215"/>
                  </a:lnTo>
                  <a:lnTo>
                    <a:pt x="309067" y="374103"/>
                  </a:lnTo>
                  <a:lnTo>
                    <a:pt x="307949" y="376809"/>
                  </a:lnTo>
                  <a:close/>
                </a:path>
                <a:path w="315595" h="386079">
                  <a:moveTo>
                    <a:pt x="315569" y="376809"/>
                  </a:moveTo>
                  <a:lnTo>
                    <a:pt x="307949" y="376809"/>
                  </a:lnTo>
                  <a:lnTo>
                    <a:pt x="309067" y="374103"/>
                  </a:lnTo>
                  <a:lnTo>
                    <a:pt x="315569" y="374103"/>
                  </a:lnTo>
                  <a:lnTo>
                    <a:pt x="315569" y="376809"/>
                  </a:lnTo>
                  <a:close/>
                </a:path>
                <a:path w="315595" h="386079">
                  <a:moveTo>
                    <a:pt x="9221" y="376809"/>
                  </a:moveTo>
                  <a:lnTo>
                    <a:pt x="7620" y="376809"/>
                  </a:lnTo>
                  <a:lnTo>
                    <a:pt x="7620" y="375215"/>
                  </a:lnTo>
                  <a:lnTo>
                    <a:pt x="9221" y="376809"/>
                  </a:lnTo>
                  <a:close/>
                </a:path>
                <a:path w="315595" h="386079">
                  <a:moveTo>
                    <a:pt x="304139" y="379006"/>
                  </a:moveTo>
                  <a:lnTo>
                    <a:pt x="307949" y="375215"/>
                  </a:lnTo>
                  <a:lnTo>
                    <a:pt x="307949" y="376809"/>
                  </a:lnTo>
                  <a:lnTo>
                    <a:pt x="315569" y="376809"/>
                  </a:lnTo>
                  <a:lnTo>
                    <a:pt x="315351" y="377901"/>
                  </a:lnTo>
                  <a:lnTo>
                    <a:pt x="306832" y="377901"/>
                  </a:lnTo>
                  <a:lnTo>
                    <a:pt x="304139" y="379006"/>
                  </a:lnTo>
                  <a:close/>
                </a:path>
                <a:path w="315595" h="386079">
                  <a:moveTo>
                    <a:pt x="11430" y="379006"/>
                  </a:moveTo>
                  <a:lnTo>
                    <a:pt x="8737" y="377901"/>
                  </a:lnTo>
                  <a:lnTo>
                    <a:pt x="10319" y="377901"/>
                  </a:lnTo>
                  <a:lnTo>
                    <a:pt x="11430" y="379006"/>
                  </a:lnTo>
                  <a:close/>
                </a:path>
                <a:path w="315595" h="386079">
                  <a:moveTo>
                    <a:pt x="304139" y="379006"/>
                  </a:moveTo>
                  <a:lnTo>
                    <a:pt x="11430" y="379006"/>
                  </a:lnTo>
                  <a:lnTo>
                    <a:pt x="10319" y="377901"/>
                  </a:lnTo>
                  <a:lnTo>
                    <a:pt x="305250" y="377901"/>
                  </a:lnTo>
                  <a:lnTo>
                    <a:pt x="304139" y="379006"/>
                  </a:lnTo>
                  <a:close/>
                </a:path>
                <a:path w="315595" h="386079">
                  <a:moveTo>
                    <a:pt x="314776" y="379006"/>
                  </a:moveTo>
                  <a:lnTo>
                    <a:pt x="304139" y="379006"/>
                  </a:lnTo>
                  <a:lnTo>
                    <a:pt x="306832" y="377901"/>
                  </a:lnTo>
                  <a:lnTo>
                    <a:pt x="315351" y="377901"/>
                  </a:lnTo>
                  <a:lnTo>
                    <a:pt x="315277" y="378269"/>
                  </a:lnTo>
                  <a:lnTo>
                    <a:pt x="314776" y="379006"/>
                  </a:lnTo>
                  <a:close/>
                </a:path>
              </a:pathLst>
            </a:custGeom>
            <a:solidFill>
              <a:srgbClr val="0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14159" y="3840479"/>
            <a:ext cx="441959" cy="46024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60207" y="3956303"/>
            <a:ext cx="164592" cy="20573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9430511" y="2147316"/>
            <a:ext cx="581025" cy="666115"/>
            <a:chOff x="9430511" y="2147316"/>
            <a:chExt cx="581025" cy="666115"/>
          </a:xfrm>
        </p:grpSpPr>
        <p:sp>
          <p:nvSpPr>
            <p:cNvPr id="30" name="object 30"/>
            <p:cNvSpPr/>
            <p:nvPr/>
          </p:nvSpPr>
          <p:spPr>
            <a:xfrm>
              <a:off x="9430511" y="2493264"/>
              <a:ext cx="332740" cy="320040"/>
            </a:xfrm>
            <a:custGeom>
              <a:avLst/>
              <a:gdLst/>
              <a:ahLst/>
              <a:cxnLst/>
              <a:rect l="l" t="t" r="r" b="b"/>
              <a:pathLst>
                <a:path w="332740" h="320039">
                  <a:moveTo>
                    <a:pt x="278892" y="320040"/>
                  </a:moveTo>
                  <a:lnTo>
                    <a:pt x="53340" y="320040"/>
                  </a:lnTo>
                  <a:lnTo>
                    <a:pt x="32575" y="315849"/>
                  </a:lnTo>
                  <a:lnTo>
                    <a:pt x="15621" y="304419"/>
                  </a:lnTo>
                  <a:lnTo>
                    <a:pt x="4191" y="287464"/>
                  </a:lnTo>
                  <a:lnTo>
                    <a:pt x="0" y="266700"/>
                  </a:lnTo>
                  <a:lnTo>
                    <a:pt x="0" y="53340"/>
                  </a:lnTo>
                  <a:lnTo>
                    <a:pt x="4191" y="32575"/>
                  </a:lnTo>
                  <a:lnTo>
                    <a:pt x="15621" y="15621"/>
                  </a:lnTo>
                  <a:lnTo>
                    <a:pt x="32575" y="4191"/>
                  </a:lnTo>
                  <a:lnTo>
                    <a:pt x="53340" y="0"/>
                  </a:lnTo>
                  <a:lnTo>
                    <a:pt x="278892" y="0"/>
                  </a:lnTo>
                  <a:lnTo>
                    <a:pt x="299656" y="4191"/>
                  </a:lnTo>
                  <a:lnTo>
                    <a:pt x="316611" y="15621"/>
                  </a:lnTo>
                  <a:lnTo>
                    <a:pt x="328041" y="32575"/>
                  </a:lnTo>
                  <a:lnTo>
                    <a:pt x="332232" y="53340"/>
                  </a:lnTo>
                  <a:lnTo>
                    <a:pt x="332232" y="266700"/>
                  </a:lnTo>
                  <a:lnTo>
                    <a:pt x="328041" y="287464"/>
                  </a:lnTo>
                  <a:lnTo>
                    <a:pt x="316611" y="304419"/>
                  </a:lnTo>
                  <a:lnTo>
                    <a:pt x="299656" y="315849"/>
                  </a:lnTo>
                  <a:lnTo>
                    <a:pt x="278892" y="320040"/>
                  </a:lnTo>
                  <a:close/>
                </a:path>
              </a:pathLst>
            </a:custGeom>
            <a:solidFill>
              <a:srgbClr val="DCF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9279" y="2147316"/>
              <a:ext cx="531876" cy="5318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4959" y="4515104"/>
            <a:ext cx="7054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Registrasi Fasyankes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7916" y="4441952"/>
            <a:ext cx="11017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Fasyankes Mengusulkan Survei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Akreditasi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2839" y="4501718"/>
            <a:ext cx="66548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Survei Akreditasi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7805" y="3070732"/>
            <a:ext cx="56388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latin typeface="Arial"/>
                <a:cs typeface="Arial"/>
              </a:rPr>
              <a:t>Surveior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5048" y="4427728"/>
            <a:ext cx="6159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Verifikasi Hasil Survei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84496" y="4515104"/>
            <a:ext cx="11017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Rekomendasi Status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Akreditasi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80175" y="4501718"/>
            <a:ext cx="7023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Penetapan Status Akreditasi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9834" y="4459351"/>
            <a:ext cx="7537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E-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Sertifikat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912352" y="2836545"/>
            <a:ext cx="2797810" cy="1724025"/>
            <a:chOff x="8912352" y="2836545"/>
            <a:chExt cx="2797810" cy="1724025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2352" y="3750564"/>
              <a:ext cx="550164" cy="55016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953625" y="2836545"/>
              <a:ext cx="1756410" cy="1724025"/>
            </a:xfrm>
            <a:custGeom>
              <a:avLst/>
              <a:gdLst/>
              <a:ahLst/>
              <a:cxnLst/>
              <a:rect l="l" t="t" r="r" b="b"/>
              <a:pathLst>
                <a:path w="1756409" h="1724025">
                  <a:moveTo>
                    <a:pt x="1746884" y="1724025"/>
                  </a:moveTo>
                  <a:lnTo>
                    <a:pt x="9525" y="1724025"/>
                  </a:lnTo>
                  <a:lnTo>
                    <a:pt x="7404" y="1723783"/>
                  </a:lnTo>
                  <a:lnTo>
                    <a:pt x="0" y="1714500"/>
                  </a:lnTo>
                  <a:lnTo>
                    <a:pt x="0" y="9524"/>
                  </a:lnTo>
                  <a:lnTo>
                    <a:pt x="9525" y="0"/>
                  </a:lnTo>
                  <a:lnTo>
                    <a:pt x="1746884" y="0"/>
                  </a:lnTo>
                  <a:lnTo>
                    <a:pt x="1756409" y="9524"/>
                  </a:lnTo>
                  <a:lnTo>
                    <a:pt x="19050" y="9524"/>
                  </a:lnTo>
                  <a:lnTo>
                    <a:pt x="9525" y="19049"/>
                  </a:lnTo>
                  <a:lnTo>
                    <a:pt x="19050" y="19049"/>
                  </a:lnTo>
                  <a:lnTo>
                    <a:pt x="19050" y="1704975"/>
                  </a:lnTo>
                  <a:lnTo>
                    <a:pt x="9525" y="1704975"/>
                  </a:lnTo>
                  <a:lnTo>
                    <a:pt x="19050" y="1714500"/>
                  </a:lnTo>
                  <a:lnTo>
                    <a:pt x="1756409" y="1714500"/>
                  </a:lnTo>
                  <a:lnTo>
                    <a:pt x="1756168" y="1716620"/>
                  </a:lnTo>
                  <a:lnTo>
                    <a:pt x="1749005" y="1723783"/>
                  </a:lnTo>
                  <a:lnTo>
                    <a:pt x="1746884" y="1724025"/>
                  </a:lnTo>
                  <a:close/>
                </a:path>
                <a:path w="1756409" h="1724025">
                  <a:moveTo>
                    <a:pt x="19050" y="19049"/>
                  </a:moveTo>
                  <a:lnTo>
                    <a:pt x="9525" y="19049"/>
                  </a:lnTo>
                  <a:lnTo>
                    <a:pt x="19050" y="9524"/>
                  </a:lnTo>
                  <a:lnTo>
                    <a:pt x="19050" y="19049"/>
                  </a:lnTo>
                  <a:close/>
                </a:path>
                <a:path w="1756409" h="1724025">
                  <a:moveTo>
                    <a:pt x="1737359" y="19049"/>
                  </a:moveTo>
                  <a:lnTo>
                    <a:pt x="19050" y="19049"/>
                  </a:lnTo>
                  <a:lnTo>
                    <a:pt x="19050" y="9524"/>
                  </a:lnTo>
                  <a:lnTo>
                    <a:pt x="1737359" y="9524"/>
                  </a:lnTo>
                  <a:lnTo>
                    <a:pt x="1737359" y="19049"/>
                  </a:lnTo>
                  <a:close/>
                </a:path>
                <a:path w="1756409" h="1724025">
                  <a:moveTo>
                    <a:pt x="1737359" y="1714500"/>
                  </a:moveTo>
                  <a:lnTo>
                    <a:pt x="1737359" y="9524"/>
                  </a:lnTo>
                  <a:lnTo>
                    <a:pt x="1746884" y="19049"/>
                  </a:lnTo>
                  <a:lnTo>
                    <a:pt x="1756409" y="19049"/>
                  </a:lnTo>
                  <a:lnTo>
                    <a:pt x="1756409" y="1704975"/>
                  </a:lnTo>
                  <a:lnTo>
                    <a:pt x="1746884" y="1704975"/>
                  </a:lnTo>
                  <a:lnTo>
                    <a:pt x="1737359" y="1714500"/>
                  </a:lnTo>
                  <a:close/>
                </a:path>
                <a:path w="1756409" h="1724025">
                  <a:moveTo>
                    <a:pt x="1756409" y="19049"/>
                  </a:moveTo>
                  <a:lnTo>
                    <a:pt x="1746884" y="19049"/>
                  </a:lnTo>
                  <a:lnTo>
                    <a:pt x="1737359" y="9524"/>
                  </a:lnTo>
                  <a:lnTo>
                    <a:pt x="1756409" y="9524"/>
                  </a:lnTo>
                  <a:lnTo>
                    <a:pt x="1756409" y="19049"/>
                  </a:lnTo>
                  <a:close/>
                </a:path>
                <a:path w="1756409" h="1724025">
                  <a:moveTo>
                    <a:pt x="19050" y="1714500"/>
                  </a:moveTo>
                  <a:lnTo>
                    <a:pt x="9525" y="1704975"/>
                  </a:lnTo>
                  <a:lnTo>
                    <a:pt x="19050" y="1704975"/>
                  </a:lnTo>
                  <a:lnTo>
                    <a:pt x="19050" y="1714500"/>
                  </a:lnTo>
                  <a:close/>
                </a:path>
                <a:path w="1756409" h="1724025">
                  <a:moveTo>
                    <a:pt x="1737359" y="1714500"/>
                  </a:moveTo>
                  <a:lnTo>
                    <a:pt x="19050" y="1714500"/>
                  </a:lnTo>
                  <a:lnTo>
                    <a:pt x="19050" y="1704975"/>
                  </a:lnTo>
                  <a:lnTo>
                    <a:pt x="1737359" y="1704975"/>
                  </a:lnTo>
                  <a:lnTo>
                    <a:pt x="1737359" y="1714500"/>
                  </a:lnTo>
                  <a:close/>
                </a:path>
                <a:path w="1756409" h="1724025">
                  <a:moveTo>
                    <a:pt x="1756409" y="1714500"/>
                  </a:moveTo>
                  <a:lnTo>
                    <a:pt x="1737359" y="1714500"/>
                  </a:lnTo>
                  <a:lnTo>
                    <a:pt x="1746884" y="1704975"/>
                  </a:lnTo>
                  <a:lnTo>
                    <a:pt x="1756409" y="1704975"/>
                  </a:lnTo>
                  <a:lnTo>
                    <a:pt x="1756409" y="1714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796273" y="4484623"/>
            <a:ext cx="8540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Fasyankes Terakreditasi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41890" y="2870834"/>
            <a:ext cx="1542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93675" algn="l"/>
              </a:tabLst>
            </a:pPr>
            <a:r>
              <a:rPr sz="900" b="1" spc="-10" dirty="0">
                <a:latin typeface="Arial"/>
                <a:cs typeface="Arial"/>
              </a:rPr>
              <a:t>Terjadi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tindakan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yang 	</a:t>
            </a:r>
            <a:r>
              <a:rPr sz="900" b="1" dirty="0">
                <a:latin typeface="Arial"/>
                <a:cs typeface="Arial"/>
              </a:rPr>
              <a:t>membahayakan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spc="-25" dirty="0">
                <a:latin typeface="Arial MT"/>
                <a:cs typeface="Arial MT"/>
              </a:rPr>
              <a:t>di 	</a:t>
            </a:r>
            <a:r>
              <a:rPr sz="900" dirty="0">
                <a:latin typeface="Arial MT"/>
                <a:cs typeface="Arial MT"/>
              </a:rPr>
              <a:t>Puskesmas,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Klinik, 	Laboratorium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Kesehatan, 	</a:t>
            </a:r>
            <a:r>
              <a:rPr sz="900" dirty="0">
                <a:latin typeface="Arial MT"/>
                <a:cs typeface="Arial MT"/>
              </a:rPr>
              <a:t>UTD,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TPMD,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TPMDG;</a:t>
            </a:r>
            <a:endParaRPr sz="900">
              <a:latin typeface="Arial MT"/>
              <a:cs typeface="Arial MT"/>
            </a:endParaRPr>
          </a:p>
          <a:p>
            <a:pPr marL="193675">
              <a:lnSpc>
                <a:spcPct val="100000"/>
              </a:lnSpc>
            </a:pPr>
            <a:r>
              <a:rPr sz="900" spc="-10" dirty="0">
                <a:latin typeface="Arial MT"/>
                <a:cs typeface="Arial MT"/>
              </a:rPr>
              <a:t>dan/atau</a:t>
            </a:r>
            <a:endParaRPr sz="900">
              <a:latin typeface="Arial MT"/>
              <a:cs typeface="Arial MT"/>
            </a:endParaRPr>
          </a:p>
          <a:p>
            <a:pPr marL="192405" marR="107950" indent="-18034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93675" algn="l"/>
              </a:tabLst>
            </a:pPr>
            <a:r>
              <a:rPr sz="900" dirty="0">
                <a:latin typeface="Arial MT"/>
                <a:cs typeface="Arial MT"/>
              </a:rPr>
              <a:t>Adanya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hasil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penilaian 	yang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memiliki 	</a:t>
            </a:r>
            <a:r>
              <a:rPr sz="900" b="1" dirty="0">
                <a:latin typeface="Arial"/>
                <a:cs typeface="Arial"/>
              </a:rPr>
              <a:t>karakteristik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yang 	</a:t>
            </a:r>
            <a:r>
              <a:rPr sz="900" b="1" spc="-10" dirty="0">
                <a:latin typeface="Arial"/>
                <a:cs typeface="Arial"/>
              </a:rPr>
              <a:t>berbeda secara 	</a:t>
            </a:r>
            <a:r>
              <a:rPr sz="900" b="1" dirty="0">
                <a:latin typeface="Arial"/>
                <a:cs typeface="Arial"/>
              </a:rPr>
              <a:t>signifikan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dari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hasil 	penilaian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yang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lainnya.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856732" y="2068067"/>
            <a:ext cx="698500" cy="593090"/>
            <a:chOff x="5856732" y="2068067"/>
            <a:chExt cx="698500" cy="593090"/>
          </a:xfrm>
        </p:grpSpPr>
        <p:sp>
          <p:nvSpPr>
            <p:cNvPr id="46" name="object 46"/>
            <p:cNvSpPr/>
            <p:nvPr/>
          </p:nvSpPr>
          <p:spPr>
            <a:xfrm>
              <a:off x="5856732" y="2340863"/>
              <a:ext cx="332740" cy="320040"/>
            </a:xfrm>
            <a:custGeom>
              <a:avLst/>
              <a:gdLst/>
              <a:ahLst/>
              <a:cxnLst/>
              <a:rect l="l" t="t" r="r" b="b"/>
              <a:pathLst>
                <a:path w="332739" h="320039">
                  <a:moveTo>
                    <a:pt x="278891" y="320040"/>
                  </a:moveTo>
                  <a:lnTo>
                    <a:pt x="53339" y="320040"/>
                  </a:lnTo>
                  <a:lnTo>
                    <a:pt x="32575" y="315849"/>
                  </a:lnTo>
                  <a:lnTo>
                    <a:pt x="15620" y="304419"/>
                  </a:lnTo>
                  <a:lnTo>
                    <a:pt x="4190" y="287464"/>
                  </a:lnTo>
                  <a:lnTo>
                    <a:pt x="0" y="266700"/>
                  </a:lnTo>
                  <a:lnTo>
                    <a:pt x="0" y="53340"/>
                  </a:lnTo>
                  <a:lnTo>
                    <a:pt x="4190" y="32575"/>
                  </a:lnTo>
                  <a:lnTo>
                    <a:pt x="15620" y="15621"/>
                  </a:lnTo>
                  <a:lnTo>
                    <a:pt x="32575" y="4191"/>
                  </a:lnTo>
                  <a:lnTo>
                    <a:pt x="53339" y="0"/>
                  </a:lnTo>
                  <a:lnTo>
                    <a:pt x="278891" y="0"/>
                  </a:lnTo>
                  <a:lnTo>
                    <a:pt x="299656" y="4191"/>
                  </a:lnTo>
                  <a:lnTo>
                    <a:pt x="316610" y="15621"/>
                  </a:lnTo>
                  <a:lnTo>
                    <a:pt x="328040" y="32575"/>
                  </a:lnTo>
                  <a:lnTo>
                    <a:pt x="332231" y="53340"/>
                  </a:lnTo>
                  <a:lnTo>
                    <a:pt x="332231" y="266700"/>
                  </a:lnTo>
                  <a:lnTo>
                    <a:pt x="328040" y="287464"/>
                  </a:lnTo>
                  <a:lnTo>
                    <a:pt x="316610" y="304419"/>
                  </a:lnTo>
                  <a:lnTo>
                    <a:pt x="299656" y="315849"/>
                  </a:lnTo>
                  <a:lnTo>
                    <a:pt x="278891" y="320040"/>
                  </a:lnTo>
                  <a:close/>
                </a:path>
              </a:pathLst>
            </a:custGeom>
            <a:solidFill>
              <a:srgbClr val="DCF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2848" y="2068067"/>
              <a:ext cx="531876" cy="53035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022350" y="3946905"/>
            <a:ext cx="233679" cy="317500"/>
            <a:chOff x="1022350" y="3946905"/>
            <a:chExt cx="233679" cy="317500"/>
          </a:xfrm>
        </p:grpSpPr>
        <p:sp>
          <p:nvSpPr>
            <p:cNvPr id="49" name="object 49"/>
            <p:cNvSpPr/>
            <p:nvPr/>
          </p:nvSpPr>
          <p:spPr>
            <a:xfrm>
              <a:off x="1028700" y="3953255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80" h="304800">
                  <a:moveTo>
                    <a:pt x="110490" y="304800"/>
                  </a:moveTo>
                  <a:lnTo>
                    <a:pt x="0" y="304800"/>
                  </a:lnTo>
                  <a:lnTo>
                    <a:pt x="110490" y="152400"/>
                  </a:lnTo>
                  <a:lnTo>
                    <a:pt x="0" y="0"/>
                  </a:lnTo>
                  <a:lnTo>
                    <a:pt x="110490" y="0"/>
                  </a:lnTo>
                  <a:lnTo>
                    <a:pt x="220980" y="152400"/>
                  </a:lnTo>
                  <a:lnTo>
                    <a:pt x="110490" y="30480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350" y="3946905"/>
              <a:ext cx="233679" cy="317500"/>
            </a:xfrm>
            <a:custGeom>
              <a:avLst/>
              <a:gdLst/>
              <a:ahLst/>
              <a:cxnLst/>
              <a:rect l="l" t="t" r="r" b="b"/>
              <a:pathLst>
                <a:path w="233680" h="317500">
                  <a:moveTo>
                    <a:pt x="108994" y="158743"/>
                  </a:moveTo>
                  <a:lnTo>
                    <a:pt x="1206" y="10071"/>
                  </a:lnTo>
                  <a:lnTo>
                    <a:pt x="304" y="8305"/>
                  </a:lnTo>
                  <a:lnTo>
                    <a:pt x="0" y="6350"/>
                  </a:lnTo>
                  <a:lnTo>
                    <a:pt x="317" y="4381"/>
                  </a:lnTo>
                  <a:lnTo>
                    <a:pt x="1219" y="2616"/>
                  </a:lnTo>
                  <a:lnTo>
                    <a:pt x="2616" y="1206"/>
                  </a:lnTo>
                  <a:lnTo>
                    <a:pt x="4394" y="304"/>
                  </a:lnTo>
                  <a:lnTo>
                    <a:pt x="6350" y="0"/>
                  </a:lnTo>
                  <a:lnTo>
                    <a:pt x="116840" y="0"/>
                  </a:lnTo>
                  <a:lnTo>
                    <a:pt x="118808" y="304"/>
                  </a:lnTo>
                  <a:lnTo>
                    <a:pt x="120549" y="1206"/>
                  </a:lnTo>
                  <a:lnTo>
                    <a:pt x="121983" y="2616"/>
                  </a:lnTo>
                  <a:lnTo>
                    <a:pt x="11493" y="2616"/>
                  </a:lnTo>
                  <a:lnTo>
                    <a:pt x="6350" y="12700"/>
                  </a:lnTo>
                  <a:lnTo>
                    <a:pt x="18804" y="12700"/>
                  </a:lnTo>
                  <a:lnTo>
                    <a:pt x="121983" y="155016"/>
                  </a:lnTo>
                  <a:lnTo>
                    <a:pt x="111696" y="155016"/>
                  </a:lnTo>
                  <a:lnTo>
                    <a:pt x="108994" y="158743"/>
                  </a:lnTo>
                  <a:close/>
                </a:path>
                <a:path w="233680" h="317500">
                  <a:moveTo>
                    <a:pt x="18804" y="12700"/>
                  </a:moveTo>
                  <a:lnTo>
                    <a:pt x="6350" y="12700"/>
                  </a:lnTo>
                  <a:lnTo>
                    <a:pt x="11493" y="2616"/>
                  </a:lnTo>
                  <a:lnTo>
                    <a:pt x="18804" y="12700"/>
                  </a:lnTo>
                  <a:close/>
                </a:path>
                <a:path w="233680" h="317500">
                  <a:moveTo>
                    <a:pt x="113602" y="12700"/>
                  </a:moveTo>
                  <a:lnTo>
                    <a:pt x="18804" y="12700"/>
                  </a:lnTo>
                  <a:lnTo>
                    <a:pt x="11493" y="2616"/>
                  </a:lnTo>
                  <a:lnTo>
                    <a:pt x="121983" y="2616"/>
                  </a:lnTo>
                  <a:lnTo>
                    <a:pt x="127388" y="10071"/>
                  </a:lnTo>
                  <a:lnTo>
                    <a:pt x="111696" y="10071"/>
                  </a:lnTo>
                  <a:lnTo>
                    <a:pt x="113602" y="12700"/>
                  </a:lnTo>
                  <a:close/>
                </a:path>
                <a:path w="233680" h="317500">
                  <a:moveTo>
                    <a:pt x="219484" y="158743"/>
                  </a:moveTo>
                  <a:lnTo>
                    <a:pt x="111696" y="10071"/>
                  </a:lnTo>
                  <a:lnTo>
                    <a:pt x="116840" y="12700"/>
                  </a:lnTo>
                  <a:lnTo>
                    <a:pt x="129294" y="12700"/>
                  </a:lnTo>
                  <a:lnTo>
                    <a:pt x="232473" y="155016"/>
                  </a:lnTo>
                  <a:lnTo>
                    <a:pt x="222186" y="155016"/>
                  </a:lnTo>
                  <a:lnTo>
                    <a:pt x="219484" y="158743"/>
                  </a:lnTo>
                  <a:close/>
                </a:path>
                <a:path w="233680" h="317500">
                  <a:moveTo>
                    <a:pt x="129294" y="12700"/>
                  </a:moveTo>
                  <a:lnTo>
                    <a:pt x="116840" y="12700"/>
                  </a:lnTo>
                  <a:lnTo>
                    <a:pt x="111696" y="10071"/>
                  </a:lnTo>
                  <a:lnTo>
                    <a:pt x="127388" y="10071"/>
                  </a:lnTo>
                  <a:lnTo>
                    <a:pt x="129294" y="12700"/>
                  </a:lnTo>
                  <a:close/>
                </a:path>
                <a:path w="233680" h="317500">
                  <a:moveTo>
                    <a:pt x="111696" y="162471"/>
                  </a:moveTo>
                  <a:lnTo>
                    <a:pt x="108994" y="158743"/>
                  </a:lnTo>
                  <a:lnTo>
                    <a:pt x="111696" y="155016"/>
                  </a:lnTo>
                  <a:lnTo>
                    <a:pt x="111696" y="162471"/>
                  </a:lnTo>
                  <a:close/>
                </a:path>
                <a:path w="233680" h="317500">
                  <a:moveTo>
                    <a:pt x="121983" y="162471"/>
                  </a:moveTo>
                  <a:lnTo>
                    <a:pt x="111696" y="162471"/>
                  </a:lnTo>
                  <a:lnTo>
                    <a:pt x="111696" y="155016"/>
                  </a:lnTo>
                  <a:lnTo>
                    <a:pt x="121983" y="155016"/>
                  </a:lnTo>
                  <a:lnTo>
                    <a:pt x="122885" y="156794"/>
                  </a:lnTo>
                  <a:lnTo>
                    <a:pt x="123189" y="158743"/>
                  </a:lnTo>
                  <a:lnTo>
                    <a:pt x="122885" y="160705"/>
                  </a:lnTo>
                  <a:lnTo>
                    <a:pt x="121983" y="162471"/>
                  </a:lnTo>
                  <a:close/>
                </a:path>
                <a:path w="233680" h="317500">
                  <a:moveTo>
                    <a:pt x="222186" y="162471"/>
                  </a:moveTo>
                  <a:lnTo>
                    <a:pt x="219484" y="158743"/>
                  </a:lnTo>
                  <a:lnTo>
                    <a:pt x="222186" y="155016"/>
                  </a:lnTo>
                  <a:lnTo>
                    <a:pt x="222186" y="162471"/>
                  </a:lnTo>
                  <a:close/>
                </a:path>
                <a:path w="233680" h="317500">
                  <a:moveTo>
                    <a:pt x="232473" y="162471"/>
                  </a:moveTo>
                  <a:lnTo>
                    <a:pt x="222186" y="162471"/>
                  </a:lnTo>
                  <a:lnTo>
                    <a:pt x="222186" y="155016"/>
                  </a:lnTo>
                  <a:lnTo>
                    <a:pt x="232473" y="155016"/>
                  </a:lnTo>
                  <a:lnTo>
                    <a:pt x="233375" y="156794"/>
                  </a:lnTo>
                  <a:lnTo>
                    <a:pt x="233679" y="158743"/>
                  </a:lnTo>
                  <a:lnTo>
                    <a:pt x="233375" y="160705"/>
                  </a:lnTo>
                  <a:lnTo>
                    <a:pt x="232473" y="162471"/>
                  </a:lnTo>
                  <a:close/>
                </a:path>
                <a:path w="233680" h="317500">
                  <a:moveTo>
                    <a:pt x="116840" y="317500"/>
                  </a:moveTo>
                  <a:lnTo>
                    <a:pt x="6350" y="317500"/>
                  </a:lnTo>
                  <a:lnTo>
                    <a:pt x="4394" y="317182"/>
                  </a:lnTo>
                  <a:lnTo>
                    <a:pt x="2603" y="316280"/>
                  </a:lnTo>
                  <a:lnTo>
                    <a:pt x="1212" y="314871"/>
                  </a:lnTo>
                  <a:lnTo>
                    <a:pt x="317" y="313118"/>
                  </a:lnTo>
                  <a:lnTo>
                    <a:pt x="0" y="311150"/>
                  </a:lnTo>
                  <a:lnTo>
                    <a:pt x="304" y="309194"/>
                  </a:lnTo>
                  <a:lnTo>
                    <a:pt x="1206" y="307416"/>
                  </a:lnTo>
                  <a:lnTo>
                    <a:pt x="108994" y="158743"/>
                  </a:lnTo>
                  <a:lnTo>
                    <a:pt x="111696" y="162471"/>
                  </a:lnTo>
                  <a:lnTo>
                    <a:pt x="121983" y="162471"/>
                  </a:lnTo>
                  <a:lnTo>
                    <a:pt x="18795" y="304800"/>
                  </a:lnTo>
                  <a:lnTo>
                    <a:pt x="6350" y="304800"/>
                  </a:lnTo>
                  <a:lnTo>
                    <a:pt x="11493" y="314871"/>
                  </a:lnTo>
                  <a:lnTo>
                    <a:pt x="121983" y="314871"/>
                  </a:lnTo>
                  <a:lnTo>
                    <a:pt x="120573" y="316280"/>
                  </a:lnTo>
                  <a:lnTo>
                    <a:pt x="118808" y="317182"/>
                  </a:lnTo>
                  <a:lnTo>
                    <a:pt x="116840" y="317500"/>
                  </a:lnTo>
                  <a:close/>
                </a:path>
                <a:path w="233680" h="317500">
                  <a:moveTo>
                    <a:pt x="111696" y="307416"/>
                  </a:moveTo>
                  <a:lnTo>
                    <a:pt x="219484" y="158743"/>
                  </a:lnTo>
                  <a:lnTo>
                    <a:pt x="222186" y="162471"/>
                  </a:lnTo>
                  <a:lnTo>
                    <a:pt x="232473" y="162471"/>
                  </a:lnTo>
                  <a:lnTo>
                    <a:pt x="129285" y="304800"/>
                  </a:lnTo>
                  <a:lnTo>
                    <a:pt x="116840" y="304800"/>
                  </a:lnTo>
                  <a:lnTo>
                    <a:pt x="111696" y="307416"/>
                  </a:lnTo>
                  <a:close/>
                </a:path>
                <a:path w="233680" h="317500">
                  <a:moveTo>
                    <a:pt x="11493" y="314871"/>
                  </a:moveTo>
                  <a:lnTo>
                    <a:pt x="6350" y="304800"/>
                  </a:lnTo>
                  <a:lnTo>
                    <a:pt x="18795" y="304800"/>
                  </a:lnTo>
                  <a:lnTo>
                    <a:pt x="11493" y="314871"/>
                  </a:lnTo>
                  <a:close/>
                </a:path>
                <a:path w="233680" h="317500">
                  <a:moveTo>
                    <a:pt x="121983" y="314871"/>
                  </a:moveTo>
                  <a:lnTo>
                    <a:pt x="11493" y="314871"/>
                  </a:lnTo>
                  <a:lnTo>
                    <a:pt x="18795" y="304800"/>
                  </a:lnTo>
                  <a:lnTo>
                    <a:pt x="113593" y="304800"/>
                  </a:lnTo>
                  <a:lnTo>
                    <a:pt x="111696" y="307416"/>
                  </a:lnTo>
                  <a:lnTo>
                    <a:pt x="127388" y="307416"/>
                  </a:lnTo>
                  <a:lnTo>
                    <a:pt x="121983" y="314871"/>
                  </a:lnTo>
                  <a:close/>
                </a:path>
                <a:path w="233680" h="317500">
                  <a:moveTo>
                    <a:pt x="127388" y="307416"/>
                  </a:moveTo>
                  <a:lnTo>
                    <a:pt x="111696" y="307416"/>
                  </a:lnTo>
                  <a:lnTo>
                    <a:pt x="116840" y="304800"/>
                  </a:lnTo>
                  <a:lnTo>
                    <a:pt x="129285" y="304800"/>
                  </a:lnTo>
                  <a:lnTo>
                    <a:pt x="127388" y="30741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558542" y="3972814"/>
            <a:ext cx="233679" cy="319405"/>
            <a:chOff x="2558542" y="3972814"/>
            <a:chExt cx="233679" cy="319405"/>
          </a:xfrm>
        </p:grpSpPr>
        <p:sp>
          <p:nvSpPr>
            <p:cNvPr id="52" name="object 52"/>
            <p:cNvSpPr/>
            <p:nvPr/>
          </p:nvSpPr>
          <p:spPr>
            <a:xfrm>
              <a:off x="2564892" y="3979164"/>
              <a:ext cx="220979" cy="306705"/>
            </a:xfrm>
            <a:custGeom>
              <a:avLst/>
              <a:gdLst/>
              <a:ahLst/>
              <a:cxnLst/>
              <a:rect l="l" t="t" r="r" b="b"/>
              <a:pathLst>
                <a:path w="220980" h="306704">
                  <a:moveTo>
                    <a:pt x="110489" y="306324"/>
                  </a:moveTo>
                  <a:lnTo>
                    <a:pt x="0" y="306324"/>
                  </a:lnTo>
                  <a:lnTo>
                    <a:pt x="110489" y="153162"/>
                  </a:lnTo>
                  <a:lnTo>
                    <a:pt x="0" y="0"/>
                  </a:lnTo>
                  <a:lnTo>
                    <a:pt x="110489" y="0"/>
                  </a:lnTo>
                  <a:lnTo>
                    <a:pt x="220980" y="153162"/>
                  </a:lnTo>
                  <a:lnTo>
                    <a:pt x="110489" y="306324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58542" y="3972814"/>
              <a:ext cx="233679" cy="319405"/>
            </a:xfrm>
            <a:custGeom>
              <a:avLst/>
              <a:gdLst/>
              <a:ahLst/>
              <a:cxnLst/>
              <a:rect l="l" t="t" r="r" b="b"/>
              <a:pathLst>
                <a:path w="233680" h="319404">
                  <a:moveTo>
                    <a:pt x="109004" y="159505"/>
                  </a:moveTo>
                  <a:lnTo>
                    <a:pt x="1193" y="10058"/>
                  </a:lnTo>
                  <a:lnTo>
                    <a:pt x="304" y="8293"/>
                  </a:lnTo>
                  <a:lnTo>
                    <a:pt x="0" y="6337"/>
                  </a:lnTo>
                  <a:lnTo>
                    <a:pt x="317" y="4368"/>
                  </a:lnTo>
                  <a:lnTo>
                    <a:pt x="1219" y="2603"/>
                  </a:lnTo>
                  <a:lnTo>
                    <a:pt x="2616" y="1206"/>
                  </a:lnTo>
                  <a:lnTo>
                    <a:pt x="4644" y="177"/>
                  </a:lnTo>
                  <a:lnTo>
                    <a:pt x="5209" y="177"/>
                  </a:lnTo>
                  <a:lnTo>
                    <a:pt x="6350" y="0"/>
                  </a:lnTo>
                  <a:lnTo>
                    <a:pt x="116839" y="0"/>
                  </a:lnTo>
                  <a:lnTo>
                    <a:pt x="118325" y="177"/>
                  </a:lnTo>
                  <a:lnTo>
                    <a:pt x="119735" y="698"/>
                  </a:lnTo>
                  <a:lnTo>
                    <a:pt x="120967" y="1536"/>
                  </a:lnTo>
                  <a:lnTo>
                    <a:pt x="121959" y="2603"/>
                  </a:lnTo>
                  <a:lnTo>
                    <a:pt x="11506" y="2603"/>
                  </a:lnTo>
                  <a:lnTo>
                    <a:pt x="6350" y="12700"/>
                  </a:lnTo>
                  <a:lnTo>
                    <a:pt x="18758" y="12700"/>
                  </a:lnTo>
                  <a:lnTo>
                    <a:pt x="121983" y="155790"/>
                  </a:lnTo>
                  <a:lnTo>
                    <a:pt x="111683" y="155790"/>
                  </a:lnTo>
                  <a:lnTo>
                    <a:pt x="109004" y="159505"/>
                  </a:lnTo>
                  <a:close/>
                </a:path>
                <a:path w="233680" h="319404">
                  <a:moveTo>
                    <a:pt x="18758" y="12700"/>
                  </a:moveTo>
                  <a:lnTo>
                    <a:pt x="6350" y="12700"/>
                  </a:lnTo>
                  <a:lnTo>
                    <a:pt x="11506" y="2603"/>
                  </a:lnTo>
                  <a:lnTo>
                    <a:pt x="12748" y="4368"/>
                  </a:lnTo>
                  <a:lnTo>
                    <a:pt x="18758" y="12700"/>
                  </a:lnTo>
                  <a:close/>
                </a:path>
                <a:path w="233680" h="319404">
                  <a:moveTo>
                    <a:pt x="113589" y="12700"/>
                  </a:moveTo>
                  <a:lnTo>
                    <a:pt x="18758" y="12700"/>
                  </a:lnTo>
                  <a:lnTo>
                    <a:pt x="11475" y="2603"/>
                  </a:lnTo>
                  <a:lnTo>
                    <a:pt x="121965" y="2603"/>
                  </a:lnTo>
                  <a:lnTo>
                    <a:pt x="127343" y="10058"/>
                  </a:lnTo>
                  <a:lnTo>
                    <a:pt x="111683" y="10058"/>
                  </a:lnTo>
                  <a:lnTo>
                    <a:pt x="113589" y="12700"/>
                  </a:lnTo>
                  <a:close/>
                </a:path>
                <a:path w="233680" h="319404">
                  <a:moveTo>
                    <a:pt x="219494" y="159505"/>
                  </a:moveTo>
                  <a:lnTo>
                    <a:pt x="111683" y="10058"/>
                  </a:lnTo>
                  <a:lnTo>
                    <a:pt x="116839" y="12700"/>
                  </a:lnTo>
                  <a:lnTo>
                    <a:pt x="129248" y="12700"/>
                  </a:lnTo>
                  <a:lnTo>
                    <a:pt x="232473" y="155790"/>
                  </a:lnTo>
                  <a:lnTo>
                    <a:pt x="222173" y="155790"/>
                  </a:lnTo>
                  <a:lnTo>
                    <a:pt x="219494" y="159505"/>
                  </a:lnTo>
                  <a:close/>
                </a:path>
                <a:path w="233680" h="319404">
                  <a:moveTo>
                    <a:pt x="129248" y="12700"/>
                  </a:moveTo>
                  <a:lnTo>
                    <a:pt x="116839" y="12700"/>
                  </a:lnTo>
                  <a:lnTo>
                    <a:pt x="111683" y="10058"/>
                  </a:lnTo>
                  <a:lnTo>
                    <a:pt x="127343" y="10058"/>
                  </a:lnTo>
                  <a:lnTo>
                    <a:pt x="129248" y="12700"/>
                  </a:lnTo>
                  <a:close/>
                </a:path>
                <a:path w="233680" h="319404">
                  <a:moveTo>
                    <a:pt x="111683" y="163220"/>
                  </a:moveTo>
                  <a:lnTo>
                    <a:pt x="109004" y="159505"/>
                  </a:lnTo>
                  <a:lnTo>
                    <a:pt x="111683" y="155790"/>
                  </a:lnTo>
                  <a:lnTo>
                    <a:pt x="111683" y="163220"/>
                  </a:lnTo>
                  <a:close/>
                </a:path>
                <a:path w="233680" h="319404">
                  <a:moveTo>
                    <a:pt x="121983" y="163220"/>
                  </a:moveTo>
                  <a:lnTo>
                    <a:pt x="111683" y="163220"/>
                  </a:lnTo>
                  <a:lnTo>
                    <a:pt x="111683" y="155790"/>
                  </a:lnTo>
                  <a:lnTo>
                    <a:pt x="121983" y="155790"/>
                  </a:lnTo>
                  <a:lnTo>
                    <a:pt x="122885" y="157556"/>
                  </a:lnTo>
                  <a:lnTo>
                    <a:pt x="123189" y="159505"/>
                  </a:lnTo>
                  <a:lnTo>
                    <a:pt x="122885" y="161467"/>
                  </a:lnTo>
                  <a:lnTo>
                    <a:pt x="121983" y="163220"/>
                  </a:lnTo>
                  <a:close/>
                </a:path>
                <a:path w="233680" h="319404">
                  <a:moveTo>
                    <a:pt x="222173" y="163220"/>
                  </a:moveTo>
                  <a:lnTo>
                    <a:pt x="219494" y="159505"/>
                  </a:lnTo>
                  <a:lnTo>
                    <a:pt x="222173" y="155790"/>
                  </a:lnTo>
                  <a:lnTo>
                    <a:pt x="222173" y="163220"/>
                  </a:lnTo>
                  <a:close/>
                </a:path>
                <a:path w="233680" h="319404">
                  <a:moveTo>
                    <a:pt x="232473" y="163220"/>
                  </a:moveTo>
                  <a:lnTo>
                    <a:pt x="222173" y="163220"/>
                  </a:lnTo>
                  <a:lnTo>
                    <a:pt x="222173" y="155790"/>
                  </a:lnTo>
                  <a:lnTo>
                    <a:pt x="232473" y="155790"/>
                  </a:lnTo>
                  <a:lnTo>
                    <a:pt x="233375" y="157556"/>
                  </a:lnTo>
                  <a:lnTo>
                    <a:pt x="233679" y="159505"/>
                  </a:lnTo>
                  <a:lnTo>
                    <a:pt x="233375" y="161467"/>
                  </a:lnTo>
                  <a:lnTo>
                    <a:pt x="232473" y="163220"/>
                  </a:lnTo>
                  <a:close/>
                </a:path>
                <a:path w="233680" h="319404">
                  <a:moveTo>
                    <a:pt x="116839" y="319024"/>
                  </a:moveTo>
                  <a:lnTo>
                    <a:pt x="6350" y="319024"/>
                  </a:lnTo>
                  <a:lnTo>
                    <a:pt x="4394" y="318719"/>
                  </a:lnTo>
                  <a:lnTo>
                    <a:pt x="2616" y="317817"/>
                  </a:lnTo>
                  <a:lnTo>
                    <a:pt x="1212" y="316395"/>
                  </a:lnTo>
                  <a:lnTo>
                    <a:pt x="317" y="314642"/>
                  </a:lnTo>
                  <a:lnTo>
                    <a:pt x="0" y="312686"/>
                  </a:lnTo>
                  <a:lnTo>
                    <a:pt x="304" y="310730"/>
                  </a:lnTo>
                  <a:lnTo>
                    <a:pt x="1193" y="308952"/>
                  </a:lnTo>
                  <a:lnTo>
                    <a:pt x="109004" y="159505"/>
                  </a:lnTo>
                  <a:lnTo>
                    <a:pt x="111683" y="163220"/>
                  </a:lnTo>
                  <a:lnTo>
                    <a:pt x="121983" y="163220"/>
                  </a:lnTo>
                  <a:lnTo>
                    <a:pt x="18758" y="306324"/>
                  </a:lnTo>
                  <a:lnTo>
                    <a:pt x="6350" y="306324"/>
                  </a:lnTo>
                  <a:lnTo>
                    <a:pt x="11493" y="316395"/>
                  </a:lnTo>
                  <a:lnTo>
                    <a:pt x="121983" y="316395"/>
                  </a:lnTo>
                  <a:lnTo>
                    <a:pt x="120967" y="317487"/>
                  </a:lnTo>
                  <a:lnTo>
                    <a:pt x="119735" y="318325"/>
                  </a:lnTo>
                  <a:lnTo>
                    <a:pt x="118669" y="318719"/>
                  </a:lnTo>
                  <a:lnTo>
                    <a:pt x="119387" y="318719"/>
                  </a:lnTo>
                  <a:lnTo>
                    <a:pt x="116839" y="319024"/>
                  </a:lnTo>
                  <a:close/>
                </a:path>
                <a:path w="233680" h="319404">
                  <a:moveTo>
                    <a:pt x="111683" y="308952"/>
                  </a:moveTo>
                  <a:lnTo>
                    <a:pt x="219494" y="159505"/>
                  </a:lnTo>
                  <a:lnTo>
                    <a:pt x="222173" y="163220"/>
                  </a:lnTo>
                  <a:lnTo>
                    <a:pt x="232473" y="163220"/>
                  </a:lnTo>
                  <a:lnTo>
                    <a:pt x="129248" y="306324"/>
                  </a:lnTo>
                  <a:lnTo>
                    <a:pt x="116839" y="306324"/>
                  </a:lnTo>
                  <a:lnTo>
                    <a:pt x="111683" y="308952"/>
                  </a:lnTo>
                  <a:close/>
                </a:path>
                <a:path w="233680" h="319404">
                  <a:moveTo>
                    <a:pt x="11493" y="316395"/>
                  </a:moveTo>
                  <a:lnTo>
                    <a:pt x="6350" y="306324"/>
                  </a:lnTo>
                  <a:lnTo>
                    <a:pt x="18758" y="306324"/>
                  </a:lnTo>
                  <a:lnTo>
                    <a:pt x="11493" y="316395"/>
                  </a:lnTo>
                  <a:close/>
                </a:path>
                <a:path w="233680" h="319404">
                  <a:moveTo>
                    <a:pt x="121983" y="316395"/>
                  </a:moveTo>
                  <a:lnTo>
                    <a:pt x="11493" y="316395"/>
                  </a:lnTo>
                  <a:lnTo>
                    <a:pt x="18758" y="306324"/>
                  </a:lnTo>
                  <a:lnTo>
                    <a:pt x="113580" y="306324"/>
                  </a:lnTo>
                  <a:lnTo>
                    <a:pt x="111683" y="308952"/>
                  </a:lnTo>
                  <a:lnTo>
                    <a:pt x="127351" y="308952"/>
                  </a:lnTo>
                  <a:lnTo>
                    <a:pt x="121983" y="316395"/>
                  </a:lnTo>
                  <a:close/>
                </a:path>
                <a:path w="233680" h="319404">
                  <a:moveTo>
                    <a:pt x="127351" y="308952"/>
                  </a:moveTo>
                  <a:lnTo>
                    <a:pt x="111683" y="308952"/>
                  </a:lnTo>
                  <a:lnTo>
                    <a:pt x="116839" y="306324"/>
                  </a:lnTo>
                  <a:lnTo>
                    <a:pt x="129248" y="306324"/>
                  </a:lnTo>
                  <a:lnTo>
                    <a:pt x="127351" y="308952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852161" y="3969765"/>
            <a:ext cx="233679" cy="317500"/>
            <a:chOff x="4852161" y="3969765"/>
            <a:chExt cx="233679" cy="317500"/>
          </a:xfrm>
        </p:grpSpPr>
        <p:sp>
          <p:nvSpPr>
            <p:cNvPr id="55" name="object 55"/>
            <p:cNvSpPr/>
            <p:nvPr/>
          </p:nvSpPr>
          <p:spPr>
            <a:xfrm>
              <a:off x="4858511" y="3976115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79" h="304800">
                  <a:moveTo>
                    <a:pt x="110489" y="304800"/>
                  </a:moveTo>
                  <a:lnTo>
                    <a:pt x="0" y="304800"/>
                  </a:lnTo>
                  <a:lnTo>
                    <a:pt x="110489" y="152400"/>
                  </a:lnTo>
                  <a:lnTo>
                    <a:pt x="0" y="0"/>
                  </a:lnTo>
                  <a:lnTo>
                    <a:pt x="110489" y="0"/>
                  </a:lnTo>
                  <a:lnTo>
                    <a:pt x="220979" y="152400"/>
                  </a:lnTo>
                  <a:lnTo>
                    <a:pt x="110489" y="30480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52161" y="3969765"/>
              <a:ext cx="233679" cy="317500"/>
            </a:xfrm>
            <a:custGeom>
              <a:avLst/>
              <a:gdLst/>
              <a:ahLst/>
              <a:cxnLst/>
              <a:rect l="l" t="t" r="r" b="b"/>
              <a:pathLst>
                <a:path w="233679" h="317500">
                  <a:moveTo>
                    <a:pt x="108994" y="158743"/>
                  </a:moveTo>
                  <a:lnTo>
                    <a:pt x="1206" y="10071"/>
                  </a:lnTo>
                  <a:lnTo>
                    <a:pt x="304" y="8305"/>
                  </a:lnTo>
                  <a:lnTo>
                    <a:pt x="0" y="6350"/>
                  </a:lnTo>
                  <a:lnTo>
                    <a:pt x="304" y="4381"/>
                  </a:lnTo>
                  <a:lnTo>
                    <a:pt x="1219" y="2616"/>
                  </a:lnTo>
                  <a:lnTo>
                    <a:pt x="2616" y="1206"/>
                  </a:lnTo>
                  <a:lnTo>
                    <a:pt x="4381" y="304"/>
                  </a:lnTo>
                  <a:lnTo>
                    <a:pt x="6350" y="0"/>
                  </a:lnTo>
                  <a:lnTo>
                    <a:pt x="116839" y="0"/>
                  </a:lnTo>
                  <a:lnTo>
                    <a:pt x="118717" y="304"/>
                  </a:lnTo>
                  <a:lnTo>
                    <a:pt x="120548" y="1206"/>
                  </a:lnTo>
                  <a:lnTo>
                    <a:pt x="121983" y="2616"/>
                  </a:lnTo>
                  <a:lnTo>
                    <a:pt x="11493" y="2616"/>
                  </a:lnTo>
                  <a:lnTo>
                    <a:pt x="6350" y="12700"/>
                  </a:lnTo>
                  <a:lnTo>
                    <a:pt x="18804" y="12700"/>
                  </a:lnTo>
                  <a:lnTo>
                    <a:pt x="121983" y="155016"/>
                  </a:lnTo>
                  <a:lnTo>
                    <a:pt x="111696" y="155016"/>
                  </a:lnTo>
                  <a:lnTo>
                    <a:pt x="108994" y="158743"/>
                  </a:lnTo>
                  <a:close/>
                </a:path>
                <a:path w="233679" h="317500">
                  <a:moveTo>
                    <a:pt x="18804" y="12700"/>
                  </a:moveTo>
                  <a:lnTo>
                    <a:pt x="6350" y="12700"/>
                  </a:lnTo>
                  <a:lnTo>
                    <a:pt x="11493" y="2616"/>
                  </a:lnTo>
                  <a:lnTo>
                    <a:pt x="18804" y="12700"/>
                  </a:lnTo>
                  <a:close/>
                </a:path>
                <a:path w="233679" h="317500">
                  <a:moveTo>
                    <a:pt x="113602" y="12700"/>
                  </a:moveTo>
                  <a:lnTo>
                    <a:pt x="18804" y="12700"/>
                  </a:lnTo>
                  <a:lnTo>
                    <a:pt x="11493" y="2616"/>
                  </a:lnTo>
                  <a:lnTo>
                    <a:pt x="121983" y="2616"/>
                  </a:lnTo>
                  <a:lnTo>
                    <a:pt x="127388" y="10071"/>
                  </a:lnTo>
                  <a:lnTo>
                    <a:pt x="111696" y="10071"/>
                  </a:lnTo>
                  <a:lnTo>
                    <a:pt x="113602" y="12700"/>
                  </a:lnTo>
                  <a:close/>
                </a:path>
                <a:path w="233679" h="317500">
                  <a:moveTo>
                    <a:pt x="219484" y="158743"/>
                  </a:moveTo>
                  <a:lnTo>
                    <a:pt x="111696" y="10071"/>
                  </a:lnTo>
                  <a:lnTo>
                    <a:pt x="116839" y="12700"/>
                  </a:lnTo>
                  <a:lnTo>
                    <a:pt x="129294" y="12700"/>
                  </a:lnTo>
                  <a:lnTo>
                    <a:pt x="232473" y="155016"/>
                  </a:lnTo>
                  <a:lnTo>
                    <a:pt x="222186" y="155016"/>
                  </a:lnTo>
                  <a:lnTo>
                    <a:pt x="219484" y="158743"/>
                  </a:lnTo>
                  <a:close/>
                </a:path>
                <a:path w="233679" h="317500">
                  <a:moveTo>
                    <a:pt x="129294" y="12700"/>
                  </a:moveTo>
                  <a:lnTo>
                    <a:pt x="116839" y="12700"/>
                  </a:lnTo>
                  <a:lnTo>
                    <a:pt x="111696" y="10071"/>
                  </a:lnTo>
                  <a:lnTo>
                    <a:pt x="127388" y="10071"/>
                  </a:lnTo>
                  <a:lnTo>
                    <a:pt x="129294" y="12700"/>
                  </a:lnTo>
                  <a:close/>
                </a:path>
                <a:path w="233679" h="317500">
                  <a:moveTo>
                    <a:pt x="111696" y="162471"/>
                  </a:moveTo>
                  <a:lnTo>
                    <a:pt x="108994" y="158743"/>
                  </a:lnTo>
                  <a:lnTo>
                    <a:pt x="111696" y="155016"/>
                  </a:lnTo>
                  <a:lnTo>
                    <a:pt x="111696" y="162471"/>
                  </a:lnTo>
                  <a:close/>
                </a:path>
                <a:path w="233679" h="317500">
                  <a:moveTo>
                    <a:pt x="121983" y="162471"/>
                  </a:moveTo>
                  <a:lnTo>
                    <a:pt x="111696" y="162471"/>
                  </a:lnTo>
                  <a:lnTo>
                    <a:pt x="111696" y="155016"/>
                  </a:lnTo>
                  <a:lnTo>
                    <a:pt x="121983" y="155016"/>
                  </a:lnTo>
                  <a:lnTo>
                    <a:pt x="122872" y="156794"/>
                  </a:lnTo>
                  <a:lnTo>
                    <a:pt x="123188" y="158743"/>
                  </a:lnTo>
                  <a:lnTo>
                    <a:pt x="122872" y="160705"/>
                  </a:lnTo>
                  <a:lnTo>
                    <a:pt x="121983" y="162471"/>
                  </a:lnTo>
                  <a:close/>
                </a:path>
                <a:path w="233679" h="317500">
                  <a:moveTo>
                    <a:pt x="222186" y="162471"/>
                  </a:moveTo>
                  <a:lnTo>
                    <a:pt x="219484" y="158743"/>
                  </a:lnTo>
                  <a:lnTo>
                    <a:pt x="222186" y="155016"/>
                  </a:lnTo>
                  <a:lnTo>
                    <a:pt x="222186" y="162471"/>
                  </a:lnTo>
                  <a:close/>
                </a:path>
                <a:path w="233679" h="317500">
                  <a:moveTo>
                    <a:pt x="232473" y="162471"/>
                  </a:moveTo>
                  <a:lnTo>
                    <a:pt x="222186" y="162471"/>
                  </a:lnTo>
                  <a:lnTo>
                    <a:pt x="222186" y="155016"/>
                  </a:lnTo>
                  <a:lnTo>
                    <a:pt x="232473" y="155016"/>
                  </a:lnTo>
                  <a:lnTo>
                    <a:pt x="233362" y="156794"/>
                  </a:lnTo>
                  <a:lnTo>
                    <a:pt x="233678" y="158743"/>
                  </a:lnTo>
                  <a:lnTo>
                    <a:pt x="233362" y="160705"/>
                  </a:lnTo>
                  <a:lnTo>
                    <a:pt x="232473" y="162471"/>
                  </a:lnTo>
                  <a:close/>
                </a:path>
                <a:path w="233679" h="317500">
                  <a:moveTo>
                    <a:pt x="116839" y="317500"/>
                  </a:moveTo>
                  <a:lnTo>
                    <a:pt x="6350" y="317500"/>
                  </a:lnTo>
                  <a:lnTo>
                    <a:pt x="4381" y="317182"/>
                  </a:lnTo>
                  <a:lnTo>
                    <a:pt x="2616" y="316280"/>
                  </a:lnTo>
                  <a:lnTo>
                    <a:pt x="1212" y="314871"/>
                  </a:lnTo>
                  <a:lnTo>
                    <a:pt x="304" y="313118"/>
                  </a:lnTo>
                  <a:lnTo>
                    <a:pt x="0" y="311150"/>
                  </a:lnTo>
                  <a:lnTo>
                    <a:pt x="304" y="309194"/>
                  </a:lnTo>
                  <a:lnTo>
                    <a:pt x="1206" y="307416"/>
                  </a:lnTo>
                  <a:lnTo>
                    <a:pt x="108994" y="158743"/>
                  </a:lnTo>
                  <a:lnTo>
                    <a:pt x="111696" y="162471"/>
                  </a:lnTo>
                  <a:lnTo>
                    <a:pt x="121983" y="162471"/>
                  </a:lnTo>
                  <a:lnTo>
                    <a:pt x="18795" y="304800"/>
                  </a:lnTo>
                  <a:lnTo>
                    <a:pt x="6350" y="304800"/>
                  </a:lnTo>
                  <a:lnTo>
                    <a:pt x="11493" y="314871"/>
                  </a:lnTo>
                  <a:lnTo>
                    <a:pt x="121983" y="314871"/>
                  </a:lnTo>
                  <a:lnTo>
                    <a:pt x="120573" y="316280"/>
                  </a:lnTo>
                  <a:lnTo>
                    <a:pt x="118795" y="317182"/>
                  </a:lnTo>
                  <a:lnTo>
                    <a:pt x="116839" y="317500"/>
                  </a:lnTo>
                  <a:close/>
                </a:path>
                <a:path w="233679" h="317500">
                  <a:moveTo>
                    <a:pt x="111696" y="307416"/>
                  </a:moveTo>
                  <a:lnTo>
                    <a:pt x="219484" y="158743"/>
                  </a:lnTo>
                  <a:lnTo>
                    <a:pt x="222186" y="162471"/>
                  </a:lnTo>
                  <a:lnTo>
                    <a:pt x="232473" y="162471"/>
                  </a:lnTo>
                  <a:lnTo>
                    <a:pt x="129285" y="304800"/>
                  </a:lnTo>
                  <a:lnTo>
                    <a:pt x="116839" y="304800"/>
                  </a:lnTo>
                  <a:lnTo>
                    <a:pt x="111696" y="307416"/>
                  </a:lnTo>
                  <a:close/>
                </a:path>
                <a:path w="233679" h="317500">
                  <a:moveTo>
                    <a:pt x="11493" y="314871"/>
                  </a:moveTo>
                  <a:lnTo>
                    <a:pt x="6350" y="304800"/>
                  </a:lnTo>
                  <a:lnTo>
                    <a:pt x="18795" y="304800"/>
                  </a:lnTo>
                  <a:lnTo>
                    <a:pt x="11493" y="314871"/>
                  </a:lnTo>
                  <a:close/>
                </a:path>
                <a:path w="233679" h="317500">
                  <a:moveTo>
                    <a:pt x="121983" y="314871"/>
                  </a:moveTo>
                  <a:lnTo>
                    <a:pt x="11493" y="314871"/>
                  </a:lnTo>
                  <a:lnTo>
                    <a:pt x="18795" y="304800"/>
                  </a:lnTo>
                  <a:lnTo>
                    <a:pt x="113593" y="304800"/>
                  </a:lnTo>
                  <a:lnTo>
                    <a:pt x="111696" y="307416"/>
                  </a:lnTo>
                  <a:lnTo>
                    <a:pt x="127388" y="307416"/>
                  </a:lnTo>
                  <a:lnTo>
                    <a:pt x="121983" y="314871"/>
                  </a:lnTo>
                  <a:close/>
                </a:path>
                <a:path w="233679" h="317500">
                  <a:moveTo>
                    <a:pt x="127388" y="307416"/>
                  </a:moveTo>
                  <a:lnTo>
                    <a:pt x="111696" y="307416"/>
                  </a:lnTo>
                  <a:lnTo>
                    <a:pt x="116839" y="304800"/>
                  </a:lnTo>
                  <a:lnTo>
                    <a:pt x="129285" y="304800"/>
                  </a:lnTo>
                  <a:lnTo>
                    <a:pt x="127388" y="30741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5998209" y="3962146"/>
            <a:ext cx="233679" cy="317500"/>
            <a:chOff x="5998209" y="3962146"/>
            <a:chExt cx="233679" cy="317500"/>
          </a:xfrm>
        </p:grpSpPr>
        <p:sp>
          <p:nvSpPr>
            <p:cNvPr id="58" name="object 58"/>
            <p:cNvSpPr/>
            <p:nvPr/>
          </p:nvSpPr>
          <p:spPr>
            <a:xfrm>
              <a:off x="6004559" y="3968496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79" h="304800">
                  <a:moveTo>
                    <a:pt x="110489" y="304800"/>
                  </a:moveTo>
                  <a:lnTo>
                    <a:pt x="0" y="304800"/>
                  </a:lnTo>
                  <a:lnTo>
                    <a:pt x="110489" y="152400"/>
                  </a:lnTo>
                  <a:lnTo>
                    <a:pt x="0" y="0"/>
                  </a:lnTo>
                  <a:lnTo>
                    <a:pt x="110489" y="0"/>
                  </a:lnTo>
                  <a:lnTo>
                    <a:pt x="220979" y="152400"/>
                  </a:lnTo>
                  <a:lnTo>
                    <a:pt x="110489" y="30480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98209" y="3962146"/>
              <a:ext cx="233679" cy="317500"/>
            </a:xfrm>
            <a:custGeom>
              <a:avLst/>
              <a:gdLst/>
              <a:ahLst/>
              <a:cxnLst/>
              <a:rect l="l" t="t" r="r" b="b"/>
              <a:pathLst>
                <a:path w="233679" h="317500">
                  <a:moveTo>
                    <a:pt x="108994" y="158743"/>
                  </a:moveTo>
                  <a:lnTo>
                    <a:pt x="1206" y="10071"/>
                  </a:lnTo>
                  <a:lnTo>
                    <a:pt x="304" y="8305"/>
                  </a:lnTo>
                  <a:lnTo>
                    <a:pt x="0" y="6350"/>
                  </a:lnTo>
                  <a:lnTo>
                    <a:pt x="304" y="4381"/>
                  </a:lnTo>
                  <a:lnTo>
                    <a:pt x="1219" y="2616"/>
                  </a:lnTo>
                  <a:lnTo>
                    <a:pt x="2616" y="1206"/>
                  </a:lnTo>
                  <a:lnTo>
                    <a:pt x="4381" y="304"/>
                  </a:lnTo>
                  <a:lnTo>
                    <a:pt x="6350" y="0"/>
                  </a:lnTo>
                  <a:lnTo>
                    <a:pt x="116839" y="0"/>
                  </a:lnTo>
                  <a:lnTo>
                    <a:pt x="118795" y="304"/>
                  </a:lnTo>
                  <a:lnTo>
                    <a:pt x="120549" y="1206"/>
                  </a:lnTo>
                  <a:lnTo>
                    <a:pt x="121983" y="2616"/>
                  </a:lnTo>
                  <a:lnTo>
                    <a:pt x="11493" y="2616"/>
                  </a:lnTo>
                  <a:lnTo>
                    <a:pt x="6350" y="12700"/>
                  </a:lnTo>
                  <a:lnTo>
                    <a:pt x="18804" y="12700"/>
                  </a:lnTo>
                  <a:lnTo>
                    <a:pt x="121983" y="155016"/>
                  </a:lnTo>
                  <a:lnTo>
                    <a:pt x="111696" y="155016"/>
                  </a:lnTo>
                  <a:lnTo>
                    <a:pt x="108994" y="158743"/>
                  </a:lnTo>
                  <a:close/>
                </a:path>
                <a:path w="233679" h="317500">
                  <a:moveTo>
                    <a:pt x="18804" y="12700"/>
                  </a:moveTo>
                  <a:lnTo>
                    <a:pt x="6350" y="12700"/>
                  </a:lnTo>
                  <a:lnTo>
                    <a:pt x="11493" y="2616"/>
                  </a:lnTo>
                  <a:lnTo>
                    <a:pt x="18804" y="12700"/>
                  </a:lnTo>
                  <a:close/>
                </a:path>
                <a:path w="233679" h="317500">
                  <a:moveTo>
                    <a:pt x="113602" y="12700"/>
                  </a:moveTo>
                  <a:lnTo>
                    <a:pt x="18804" y="12700"/>
                  </a:lnTo>
                  <a:lnTo>
                    <a:pt x="11493" y="2616"/>
                  </a:lnTo>
                  <a:lnTo>
                    <a:pt x="121983" y="2616"/>
                  </a:lnTo>
                  <a:lnTo>
                    <a:pt x="127388" y="10071"/>
                  </a:lnTo>
                  <a:lnTo>
                    <a:pt x="111696" y="10071"/>
                  </a:lnTo>
                  <a:lnTo>
                    <a:pt x="113602" y="12700"/>
                  </a:lnTo>
                  <a:close/>
                </a:path>
                <a:path w="233679" h="317500">
                  <a:moveTo>
                    <a:pt x="219484" y="158743"/>
                  </a:moveTo>
                  <a:lnTo>
                    <a:pt x="111696" y="10071"/>
                  </a:lnTo>
                  <a:lnTo>
                    <a:pt x="116839" y="12700"/>
                  </a:lnTo>
                  <a:lnTo>
                    <a:pt x="129294" y="12700"/>
                  </a:lnTo>
                  <a:lnTo>
                    <a:pt x="232473" y="155016"/>
                  </a:lnTo>
                  <a:lnTo>
                    <a:pt x="222186" y="155016"/>
                  </a:lnTo>
                  <a:lnTo>
                    <a:pt x="219484" y="158743"/>
                  </a:lnTo>
                  <a:close/>
                </a:path>
                <a:path w="233679" h="317500">
                  <a:moveTo>
                    <a:pt x="129294" y="12700"/>
                  </a:moveTo>
                  <a:lnTo>
                    <a:pt x="116839" y="12700"/>
                  </a:lnTo>
                  <a:lnTo>
                    <a:pt x="111696" y="10071"/>
                  </a:lnTo>
                  <a:lnTo>
                    <a:pt x="127388" y="10071"/>
                  </a:lnTo>
                  <a:lnTo>
                    <a:pt x="129294" y="12700"/>
                  </a:lnTo>
                  <a:close/>
                </a:path>
                <a:path w="233679" h="317500">
                  <a:moveTo>
                    <a:pt x="111696" y="162471"/>
                  </a:moveTo>
                  <a:lnTo>
                    <a:pt x="108994" y="158743"/>
                  </a:lnTo>
                  <a:lnTo>
                    <a:pt x="111696" y="155016"/>
                  </a:lnTo>
                  <a:lnTo>
                    <a:pt x="111696" y="162471"/>
                  </a:lnTo>
                  <a:close/>
                </a:path>
                <a:path w="233679" h="317500">
                  <a:moveTo>
                    <a:pt x="121983" y="162471"/>
                  </a:moveTo>
                  <a:lnTo>
                    <a:pt x="111696" y="162471"/>
                  </a:lnTo>
                  <a:lnTo>
                    <a:pt x="111696" y="155016"/>
                  </a:lnTo>
                  <a:lnTo>
                    <a:pt x="121983" y="155016"/>
                  </a:lnTo>
                  <a:lnTo>
                    <a:pt x="122872" y="156794"/>
                  </a:lnTo>
                  <a:lnTo>
                    <a:pt x="123188" y="158743"/>
                  </a:lnTo>
                  <a:lnTo>
                    <a:pt x="122872" y="160705"/>
                  </a:lnTo>
                  <a:lnTo>
                    <a:pt x="121983" y="162471"/>
                  </a:lnTo>
                  <a:close/>
                </a:path>
                <a:path w="233679" h="317500">
                  <a:moveTo>
                    <a:pt x="222186" y="162471"/>
                  </a:moveTo>
                  <a:lnTo>
                    <a:pt x="219484" y="158743"/>
                  </a:lnTo>
                  <a:lnTo>
                    <a:pt x="222186" y="155016"/>
                  </a:lnTo>
                  <a:lnTo>
                    <a:pt x="222186" y="162471"/>
                  </a:lnTo>
                  <a:close/>
                </a:path>
                <a:path w="233679" h="317500">
                  <a:moveTo>
                    <a:pt x="232473" y="162471"/>
                  </a:moveTo>
                  <a:lnTo>
                    <a:pt x="222186" y="162471"/>
                  </a:lnTo>
                  <a:lnTo>
                    <a:pt x="222186" y="155016"/>
                  </a:lnTo>
                  <a:lnTo>
                    <a:pt x="232473" y="155016"/>
                  </a:lnTo>
                  <a:lnTo>
                    <a:pt x="233362" y="156794"/>
                  </a:lnTo>
                  <a:lnTo>
                    <a:pt x="233678" y="158743"/>
                  </a:lnTo>
                  <a:lnTo>
                    <a:pt x="233362" y="160705"/>
                  </a:lnTo>
                  <a:lnTo>
                    <a:pt x="232473" y="162471"/>
                  </a:lnTo>
                  <a:close/>
                </a:path>
                <a:path w="233679" h="317500">
                  <a:moveTo>
                    <a:pt x="116839" y="317500"/>
                  </a:moveTo>
                  <a:lnTo>
                    <a:pt x="6350" y="317500"/>
                  </a:lnTo>
                  <a:lnTo>
                    <a:pt x="4381" y="317182"/>
                  </a:lnTo>
                  <a:lnTo>
                    <a:pt x="2616" y="316280"/>
                  </a:lnTo>
                  <a:lnTo>
                    <a:pt x="1212" y="314871"/>
                  </a:lnTo>
                  <a:lnTo>
                    <a:pt x="304" y="313118"/>
                  </a:lnTo>
                  <a:lnTo>
                    <a:pt x="0" y="311150"/>
                  </a:lnTo>
                  <a:lnTo>
                    <a:pt x="304" y="309194"/>
                  </a:lnTo>
                  <a:lnTo>
                    <a:pt x="1206" y="307416"/>
                  </a:lnTo>
                  <a:lnTo>
                    <a:pt x="108994" y="158743"/>
                  </a:lnTo>
                  <a:lnTo>
                    <a:pt x="111696" y="162471"/>
                  </a:lnTo>
                  <a:lnTo>
                    <a:pt x="121983" y="162471"/>
                  </a:lnTo>
                  <a:lnTo>
                    <a:pt x="18795" y="304800"/>
                  </a:lnTo>
                  <a:lnTo>
                    <a:pt x="6350" y="304800"/>
                  </a:lnTo>
                  <a:lnTo>
                    <a:pt x="11493" y="314871"/>
                  </a:lnTo>
                  <a:lnTo>
                    <a:pt x="121983" y="314871"/>
                  </a:lnTo>
                  <a:lnTo>
                    <a:pt x="120573" y="316280"/>
                  </a:lnTo>
                  <a:lnTo>
                    <a:pt x="118795" y="317182"/>
                  </a:lnTo>
                  <a:lnTo>
                    <a:pt x="116839" y="317500"/>
                  </a:lnTo>
                  <a:close/>
                </a:path>
                <a:path w="233679" h="317500">
                  <a:moveTo>
                    <a:pt x="111696" y="307416"/>
                  </a:moveTo>
                  <a:lnTo>
                    <a:pt x="219484" y="158743"/>
                  </a:lnTo>
                  <a:lnTo>
                    <a:pt x="222186" y="162471"/>
                  </a:lnTo>
                  <a:lnTo>
                    <a:pt x="232473" y="162471"/>
                  </a:lnTo>
                  <a:lnTo>
                    <a:pt x="129285" y="304800"/>
                  </a:lnTo>
                  <a:lnTo>
                    <a:pt x="116839" y="304800"/>
                  </a:lnTo>
                  <a:lnTo>
                    <a:pt x="111696" y="307416"/>
                  </a:lnTo>
                  <a:close/>
                </a:path>
                <a:path w="233679" h="317500">
                  <a:moveTo>
                    <a:pt x="11493" y="314871"/>
                  </a:moveTo>
                  <a:lnTo>
                    <a:pt x="6350" y="304800"/>
                  </a:lnTo>
                  <a:lnTo>
                    <a:pt x="18795" y="304800"/>
                  </a:lnTo>
                  <a:lnTo>
                    <a:pt x="11493" y="314871"/>
                  </a:lnTo>
                  <a:close/>
                </a:path>
                <a:path w="233679" h="317500">
                  <a:moveTo>
                    <a:pt x="121983" y="314871"/>
                  </a:moveTo>
                  <a:lnTo>
                    <a:pt x="11493" y="314871"/>
                  </a:lnTo>
                  <a:lnTo>
                    <a:pt x="18795" y="304800"/>
                  </a:lnTo>
                  <a:lnTo>
                    <a:pt x="113593" y="304800"/>
                  </a:lnTo>
                  <a:lnTo>
                    <a:pt x="111696" y="307416"/>
                  </a:lnTo>
                  <a:lnTo>
                    <a:pt x="127388" y="307416"/>
                  </a:lnTo>
                  <a:lnTo>
                    <a:pt x="121983" y="314871"/>
                  </a:lnTo>
                  <a:close/>
                </a:path>
                <a:path w="233679" h="317500">
                  <a:moveTo>
                    <a:pt x="127388" y="307416"/>
                  </a:moveTo>
                  <a:lnTo>
                    <a:pt x="111696" y="307416"/>
                  </a:lnTo>
                  <a:lnTo>
                    <a:pt x="116839" y="304800"/>
                  </a:lnTo>
                  <a:lnTo>
                    <a:pt x="129285" y="304800"/>
                  </a:lnTo>
                  <a:lnTo>
                    <a:pt x="127388" y="30741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214361" y="3965194"/>
            <a:ext cx="233679" cy="319405"/>
            <a:chOff x="7214361" y="3965194"/>
            <a:chExt cx="233679" cy="319405"/>
          </a:xfrm>
        </p:grpSpPr>
        <p:sp>
          <p:nvSpPr>
            <p:cNvPr id="61" name="object 61"/>
            <p:cNvSpPr/>
            <p:nvPr/>
          </p:nvSpPr>
          <p:spPr>
            <a:xfrm>
              <a:off x="7220711" y="3971544"/>
              <a:ext cx="220979" cy="306705"/>
            </a:xfrm>
            <a:custGeom>
              <a:avLst/>
              <a:gdLst/>
              <a:ahLst/>
              <a:cxnLst/>
              <a:rect l="l" t="t" r="r" b="b"/>
              <a:pathLst>
                <a:path w="220979" h="306704">
                  <a:moveTo>
                    <a:pt x="110490" y="306323"/>
                  </a:moveTo>
                  <a:lnTo>
                    <a:pt x="0" y="306323"/>
                  </a:lnTo>
                  <a:lnTo>
                    <a:pt x="110490" y="153161"/>
                  </a:lnTo>
                  <a:lnTo>
                    <a:pt x="0" y="0"/>
                  </a:lnTo>
                  <a:lnTo>
                    <a:pt x="110490" y="0"/>
                  </a:lnTo>
                  <a:lnTo>
                    <a:pt x="220980" y="153161"/>
                  </a:lnTo>
                  <a:lnTo>
                    <a:pt x="110490" y="30632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4361" y="3965194"/>
              <a:ext cx="233679" cy="319405"/>
            </a:xfrm>
            <a:custGeom>
              <a:avLst/>
              <a:gdLst/>
              <a:ahLst/>
              <a:cxnLst/>
              <a:rect l="l" t="t" r="r" b="b"/>
              <a:pathLst>
                <a:path w="233679" h="319404">
                  <a:moveTo>
                    <a:pt x="109003" y="159505"/>
                  </a:moveTo>
                  <a:lnTo>
                    <a:pt x="1193" y="10071"/>
                  </a:lnTo>
                  <a:lnTo>
                    <a:pt x="304" y="8293"/>
                  </a:lnTo>
                  <a:lnTo>
                    <a:pt x="0" y="6337"/>
                  </a:lnTo>
                  <a:lnTo>
                    <a:pt x="317" y="4381"/>
                  </a:lnTo>
                  <a:lnTo>
                    <a:pt x="1219" y="2616"/>
                  </a:lnTo>
                  <a:lnTo>
                    <a:pt x="2616" y="1206"/>
                  </a:lnTo>
                  <a:lnTo>
                    <a:pt x="4394" y="304"/>
                  </a:lnTo>
                  <a:lnTo>
                    <a:pt x="6350" y="0"/>
                  </a:lnTo>
                  <a:lnTo>
                    <a:pt x="116840" y="0"/>
                  </a:lnTo>
                  <a:lnTo>
                    <a:pt x="118325" y="177"/>
                  </a:lnTo>
                  <a:lnTo>
                    <a:pt x="119735" y="698"/>
                  </a:lnTo>
                  <a:lnTo>
                    <a:pt x="120980" y="1536"/>
                  </a:lnTo>
                  <a:lnTo>
                    <a:pt x="121971" y="2616"/>
                  </a:lnTo>
                  <a:lnTo>
                    <a:pt x="11499" y="2616"/>
                  </a:lnTo>
                  <a:lnTo>
                    <a:pt x="6350" y="12700"/>
                  </a:lnTo>
                  <a:lnTo>
                    <a:pt x="18758" y="12700"/>
                  </a:lnTo>
                  <a:lnTo>
                    <a:pt x="121983" y="155790"/>
                  </a:lnTo>
                  <a:lnTo>
                    <a:pt x="111683" y="155790"/>
                  </a:lnTo>
                  <a:lnTo>
                    <a:pt x="109003" y="159505"/>
                  </a:lnTo>
                  <a:close/>
                </a:path>
                <a:path w="233679" h="319404">
                  <a:moveTo>
                    <a:pt x="18758" y="12700"/>
                  </a:moveTo>
                  <a:lnTo>
                    <a:pt x="6350" y="12700"/>
                  </a:lnTo>
                  <a:lnTo>
                    <a:pt x="11499" y="2616"/>
                  </a:lnTo>
                  <a:lnTo>
                    <a:pt x="18758" y="12700"/>
                  </a:lnTo>
                  <a:close/>
                </a:path>
                <a:path w="233679" h="319404">
                  <a:moveTo>
                    <a:pt x="113580" y="12700"/>
                  </a:moveTo>
                  <a:lnTo>
                    <a:pt x="18758" y="12700"/>
                  </a:lnTo>
                  <a:lnTo>
                    <a:pt x="11484" y="2616"/>
                  </a:lnTo>
                  <a:lnTo>
                    <a:pt x="121974" y="2616"/>
                  </a:lnTo>
                  <a:lnTo>
                    <a:pt x="127352" y="10071"/>
                  </a:lnTo>
                  <a:lnTo>
                    <a:pt x="111683" y="10071"/>
                  </a:lnTo>
                  <a:lnTo>
                    <a:pt x="113580" y="12700"/>
                  </a:lnTo>
                  <a:close/>
                </a:path>
                <a:path w="233679" h="319404">
                  <a:moveTo>
                    <a:pt x="219493" y="159505"/>
                  </a:moveTo>
                  <a:lnTo>
                    <a:pt x="111683" y="10071"/>
                  </a:lnTo>
                  <a:lnTo>
                    <a:pt x="116840" y="12700"/>
                  </a:lnTo>
                  <a:lnTo>
                    <a:pt x="129248" y="12700"/>
                  </a:lnTo>
                  <a:lnTo>
                    <a:pt x="232473" y="155790"/>
                  </a:lnTo>
                  <a:lnTo>
                    <a:pt x="222173" y="155790"/>
                  </a:lnTo>
                  <a:lnTo>
                    <a:pt x="219493" y="159505"/>
                  </a:lnTo>
                  <a:close/>
                </a:path>
                <a:path w="233679" h="319404">
                  <a:moveTo>
                    <a:pt x="129248" y="12700"/>
                  </a:moveTo>
                  <a:lnTo>
                    <a:pt x="116840" y="12700"/>
                  </a:lnTo>
                  <a:lnTo>
                    <a:pt x="111683" y="10071"/>
                  </a:lnTo>
                  <a:lnTo>
                    <a:pt x="127352" y="10071"/>
                  </a:lnTo>
                  <a:lnTo>
                    <a:pt x="129248" y="12700"/>
                  </a:lnTo>
                  <a:close/>
                </a:path>
                <a:path w="233679" h="319404">
                  <a:moveTo>
                    <a:pt x="111683" y="163220"/>
                  </a:moveTo>
                  <a:lnTo>
                    <a:pt x="109003" y="159505"/>
                  </a:lnTo>
                  <a:lnTo>
                    <a:pt x="111683" y="155790"/>
                  </a:lnTo>
                  <a:lnTo>
                    <a:pt x="111683" y="163220"/>
                  </a:lnTo>
                  <a:close/>
                </a:path>
                <a:path w="233679" h="319404">
                  <a:moveTo>
                    <a:pt x="121983" y="163220"/>
                  </a:moveTo>
                  <a:lnTo>
                    <a:pt x="111683" y="163220"/>
                  </a:lnTo>
                  <a:lnTo>
                    <a:pt x="111683" y="155790"/>
                  </a:lnTo>
                  <a:lnTo>
                    <a:pt x="121983" y="155790"/>
                  </a:lnTo>
                  <a:lnTo>
                    <a:pt x="122885" y="157556"/>
                  </a:lnTo>
                  <a:lnTo>
                    <a:pt x="123189" y="159505"/>
                  </a:lnTo>
                  <a:lnTo>
                    <a:pt x="122885" y="161467"/>
                  </a:lnTo>
                  <a:lnTo>
                    <a:pt x="121983" y="163220"/>
                  </a:lnTo>
                  <a:close/>
                </a:path>
                <a:path w="233679" h="319404">
                  <a:moveTo>
                    <a:pt x="222173" y="163220"/>
                  </a:moveTo>
                  <a:lnTo>
                    <a:pt x="219493" y="159505"/>
                  </a:lnTo>
                  <a:lnTo>
                    <a:pt x="222173" y="155790"/>
                  </a:lnTo>
                  <a:lnTo>
                    <a:pt x="222173" y="163220"/>
                  </a:lnTo>
                  <a:close/>
                </a:path>
                <a:path w="233679" h="319404">
                  <a:moveTo>
                    <a:pt x="232473" y="163220"/>
                  </a:moveTo>
                  <a:lnTo>
                    <a:pt x="222173" y="163220"/>
                  </a:lnTo>
                  <a:lnTo>
                    <a:pt x="222173" y="155790"/>
                  </a:lnTo>
                  <a:lnTo>
                    <a:pt x="232473" y="155790"/>
                  </a:lnTo>
                  <a:lnTo>
                    <a:pt x="233375" y="157556"/>
                  </a:lnTo>
                  <a:lnTo>
                    <a:pt x="233679" y="159505"/>
                  </a:lnTo>
                  <a:lnTo>
                    <a:pt x="233375" y="161467"/>
                  </a:lnTo>
                  <a:lnTo>
                    <a:pt x="232473" y="163220"/>
                  </a:lnTo>
                  <a:close/>
                </a:path>
                <a:path w="233679" h="319404">
                  <a:moveTo>
                    <a:pt x="116840" y="319023"/>
                  </a:moveTo>
                  <a:lnTo>
                    <a:pt x="6350" y="319023"/>
                  </a:lnTo>
                  <a:lnTo>
                    <a:pt x="4394" y="318719"/>
                  </a:lnTo>
                  <a:lnTo>
                    <a:pt x="2616" y="317817"/>
                  </a:lnTo>
                  <a:lnTo>
                    <a:pt x="1212" y="316395"/>
                  </a:lnTo>
                  <a:lnTo>
                    <a:pt x="317" y="314642"/>
                  </a:lnTo>
                  <a:lnTo>
                    <a:pt x="0" y="312686"/>
                  </a:lnTo>
                  <a:lnTo>
                    <a:pt x="304" y="310730"/>
                  </a:lnTo>
                  <a:lnTo>
                    <a:pt x="1193" y="308952"/>
                  </a:lnTo>
                  <a:lnTo>
                    <a:pt x="109003" y="159505"/>
                  </a:lnTo>
                  <a:lnTo>
                    <a:pt x="111683" y="163220"/>
                  </a:lnTo>
                  <a:lnTo>
                    <a:pt x="121983" y="163220"/>
                  </a:lnTo>
                  <a:lnTo>
                    <a:pt x="18758" y="306323"/>
                  </a:lnTo>
                  <a:lnTo>
                    <a:pt x="6350" y="306323"/>
                  </a:lnTo>
                  <a:lnTo>
                    <a:pt x="11493" y="316395"/>
                  </a:lnTo>
                  <a:lnTo>
                    <a:pt x="121983" y="316395"/>
                  </a:lnTo>
                  <a:lnTo>
                    <a:pt x="120980" y="317487"/>
                  </a:lnTo>
                  <a:lnTo>
                    <a:pt x="119735" y="318325"/>
                  </a:lnTo>
                  <a:lnTo>
                    <a:pt x="118325" y="318846"/>
                  </a:lnTo>
                  <a:lnTo>
                    <a:pt x="116840" y="319023"/>
                  </a:lnTo>
                  <a:close/>
                </a:path>
                <a:path w="233679" h="319404">
                  <a:moveTo>
                    <a:pt x="111683" y="308952"/>
                  </a:moveTo>
                  <a:lnTo>
                    <a:pt x="219493" y="159505"/>
                  </a:lnTo>
                  <a:lnTo>
                    <a:pt x="222173" y="163220"/>
                  </a:lnTo>
                  <a:lnTo>
                    <a:pt x="232473" y="163220"/>
                  </a:lnTo>
                  <a:lnTo>
                    <a:pt x="129248" y="306323"/>
                  </a:lnTo>
                  <a:lnTo>
                    <a:pt x="116840" y="306323"/>
                  </a:lnTo>
                  <a:lnTo>
                    <a:pt x="111683" y="308952"/>
                  </a:lnTo>
                  <a:close/>
                </a:path>
                <a:path w="233679" h="319404">
                  <a:moveTo>
                    <a:pt x="11493" y="316395"/>
                  </a:moveTo>
                  <a:lnTo>
                    <a:pt x="6350" y="306323"/>
                  </a:lnTo>
                  <a:lnTo>
                    <a:pt x="18758" y="306323"/>
                  </a:lnTo>
                  <a:lnTo>
                    <a:pt x="11493" y="316395"/>
                  </a:lnTo>
                  <a:close/>
                </a:path>
                <a:path w="233679" h="319404">
                  <a:moveTo>
                    <a:pt x="121983" y="316395"/>
                  </a:moveTo>
                  <a:lnTo>
                    <a:pt x="11493" y="316395"/>
                  </a:lnTo>
                  <a:lnTo>
                    <a:pt x="18758" y="306323"/>
                  </a:lnTo>
                  <a:lnTo>
                    <a:pt x="113580" y="306323"/>
                  </a:lnTo>
                  <a:lnTo>
                    <a:pt x="111683" y="308952"/>
                  </a:lnTo>
                  <a:lnTo>
                    <a:pt x="127351" y="308952"/>
                  </a:lnTo>
                  <a:lnTo>
                    <a:pt x="121983" y="316395"/>
                  </a:lnTo>
                  <a:close/>
                </a:path>
                <a:path w="233679" h="319404">
                  <a:moveTo>
                    <a:pt x="127351" y="308952"/>
                  </a:moveTo>
                  <a:lnTo>
                    <a:pt x="111683" y="308952"/>
                  </a:lnTo>
                  <a:lnTo>
                    <a:pt x="116840" y="306323"/>
                  </a:lnTo>
                  <a:lnTo>
                    <a:pt x="129248" y="306323"/>
                  </a:lnTo>
                  <a:lnTo>
                    <a:pt x="127351" y="308952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8451850" y="3969765"/>
            <a:ext cx="233679" cy="317500"/>
            <a:chOff x="8451850" y="3969765"/>
            <a:chExt cx="233679" cy="317500"/>
          </a:xfrm>
        </p:grpSpPr>
        <p:sp>
          <p:nvSpPr>
            <p:cNvPr id="64" name="object 64"/>
            <p:cNvSpPr/>
            <p:nvPr/>
          </p:nvSpPr>
          <p:spPr>
            <a:xfrm>
              <a:off x="8458200" y="3976115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79" h="304800">
                  <a:moveTo>
                    <a:pt x="110490" y="304800"/>
                  </a:moveTo>
                  <a:lnTo>
                    <a:pt x="0" y="304800"/>
                  </a:lnTo>
                  <a:lnTo>
                    <a:pt x="110490" y="152400"/>
                  </a:lnTo>
                  <a:lnTo>
                    <a:pt x="0" y="0"/>
                  </a:lnTo>
                  <a:lnTo>
                    <a:pt x="110490" y="0"/>
                  </a:lnTo>
                  <a:lnTo>
                    <a:pt x="220979" y="152400"/>
                  </a:lnTo>
                  <a:lnTo>
                    <a:pt x="110490" y="30480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51850" y="3969765"/>
              <a:ext cx="233679" cy="317500"/>
            </a:xfrm>
            <a:custGeom>
              <a:avLst/>
              <a:gdLst/>
              <a:ahLst/>
              <a:cxnLst/>
              <a:rect l="l" t="t" r="r" b="b"/>
              <a:pathLst>
                <a:path w="233679" h="317500">
                  <a:moveTo>
                    <a:pt x="108994" y="158743"/>
                  </a:moveTo>
                  <a:lnTo>
                    <a:pt x="1206" y="10071"/>
                  </a:lnTo>
                  <a:lnTo>
                    <a:pt x="304" y="8305"/>
                  </a:lnTo>
                  <a:lnTo>
                    <a:pt x="0" y="6350"/>
                  </a:lnTo>
                  <a:lnTo>
                    <a:pt x="317" y="4381"/>
                  </a:lnTo>
                  <a:lnTo>
                    <a:pt x="1219" y="2616"/>
                  </a:lnTo>
                  <a:lnTo>
                    <a:pt x="2616" y="1206"/>
                  </a:lnTo>
                  <a:lnTo>
                    <a:pt x="4394" y="304"/>
                  </a:lnTo>
                  <a:lnTo>
                    <a:pt x="6350" y="0"/>
                  </a:lnTo>
                  <a:lnTo>
                    <a:pt x="116840" y="0"/>
                  </a:lnTo>
                  <a:lnTo>
                    <a:pt x="118729" y="304"/>
                  </a:lnTo>
                  <a:lnTo>
                    <a:pt x="120548" y="1206"/>
                  </a:lnTo>
                  <a:lnTo>
                    <a:pt x="121983" y="2616"/>
                  </a:lnTo>
                  <a:lnTo>
                    <a:pt x="11493" y="2616"/>
                  </a:lnTo>
                  <a:lnTo>
                    <a:pt x="6350" y="12700"/>
                  </a:lnTo>
                  <a:lnTo>
                    <a:pt x="18804" y="12700"/>
                  </a:lnTo>
                  <a:lnTo>
                    <a:pt x="121983" y="155016"/>
                  </a:lnTo>
                  <a:lnTo>
                    <a:pt x="111696" y="155016"/>
                  </a:lnTo>
                  <a:lnTo>
                    <a:pt x="108994" y="158743"/>
                  </a:lnTo>
                  <a:close/>
                </a:path>
                <a:path w="233679" h="317500">
                  <a:moveTo>
                    <a:pt x="18804" y="12700"/>
                  </a:moveTo>
                  <a:lnTo>
                    <a:pt x="6350" y="12700"/>
                  </a:lnTo>
                  <a:lnTo>
                    <a:pt x="11493" y="2616"/>
                  </a:lnTo>
                  <a:lnTo>
                    <a:pt x="18804" y="12700"/>
                  </a:lnTo>
                  <a:close/>
                </a:path>
                <a:path w="233679" h="317500">
                  <a:moveTo>
                    <a:pt x="113602" y="12700"/>
                  </a:moveTo>
                  <a:lnTo>
                    <a:pt x="18804" y="12700"/>
                  </a:lnTo>
                  <a:lnTo>
                    <a:pt x="11493" y="2616"/>
                  </a:lnTo>
                  <a:lnTo>
                    <a:pt x="121983" y="2616"/>
                  </a:lnTo>
                  <a:lnTo>
                    <a:pt x="127388" y="10071"/>
                  </a:lnTo>
                  <a:lnTo>
                    <a:pt x="111696" y="10071"/>
                  </a:lnTo>
                  <a:lnTo>
                    <a:pt x="113602" y="12700"/>
                  </a:lnTo>
                  <a:close/>
                </a:path>
                <a:path w="233679" h="317500">
                  <a:moveTo>
                    <a:pt x="219484" y="158743"/>
                  </a:moveTo>
                  <a:lnTo>
                    <a:pt x="111696" y="10071"/>
                  </a:lnTo>
                  <a:lnTo>
                    <a:pt x="116840" y="12700"/>
                  </a:lnTo>
                  <a:lnTo>
                    <a:pt x="129294" y="12700"/>
                  </a:lnTo>
                  <a:lnTo>
                    <a:pt x="232473" y="155016"/>
                  </a:lnTo>
                  <a:lnTo>
                    <a:pt x="222186" y="155016"/>
                  </a:lnTo>
                  <a:lnTo>
                    <a:pt x="219484" y="158743"/>
                  </a:lnTo>
                  <a:close/>
                </a:path>
                <a:path w="233679" h="317500">
                  <a:moveTo>
                    <a:pt x="129294" y="12700"/>
                  </a:moveTo>
                  <a:lnTo>
                    <a:pt x="116840" y="12700"/>
                  </a:lnTo>
                  <a:lnTo>
                    <a:pt x="111696" y="10071"/>
                  </a:lnTo>
                  <a:lnTo>
                    <a:pt x="127388" y="10071"/>
                  </a:lnTo>
                  <a:lnTo>
                    <a:pt x="129294" y="12700"/>
                  </a:lnTo>
                  <a:close/>
                </a:path>
                <a:path w="233679" h="317500">
                  <a:moveTo>
                    <a:pt x="111696" y="162471"/>
                  </a:moveTo>
                  <a:lnTo>
                    <a:pt x="108994" y="158743"/>
                  </a:lnTo>
                  <a:lnTo>
                    <a:pt x="111696" y="155016"/>
                  </a:lnTo>
                  <a:lnTo>
                    <a:pt x="111696" y="162471"/>
                  </a:lnTo>
                  <a:close/>
                </a:path>
                <a:path w="233679" h="317500">
                  <a:moveTo>
                    <a:pt x="121983" y="162471"/>
                  </a:moveTo>
                  <a:lnTo>
                    <a:pt x="111696" y="162471"/>
                  </a:lnTo>
                  <a:lnTo>
                    <a:pt x="111696" y="155016"/>
                  </a:lnTo>
                  <a:lnTo>
                    <a:pt x="121983" y="155016"/>
                  </a:lnTo>
                  <a:lnTo>
                    <a:pt x="122885" y="156794"/>
                  </a:lnTo>
                  <a:lnTo>
                    <a:pt x="123189" y="158743"/>
                  </a:lnTo>
                  <a:lnTo>
                    <a:pt x="122885" y="160705"/>
                  </a:lnTo>
                  <a:lnTo>
                    <a:pt x="121983" y="162471"/>
                  </a:lnTo>
                  <a:close/>
                </a:path>
                <a:path w="233679" h="317500">
                  <a:moveTo>
                    <a:pt x="222186" y="162471"/>
                  </a:moveTo>
                  <a:lnTo>
                    <a:pt x="219484" y="158743"/>
                  </a:lnTo>
                  <a:lnTo>
                    <a:pt x="222186" y="155016"/>
                  </a:lnTo>
                  <a:lnTo>
                    <a:pt x="222186" y="162471"/>
                  </a:lnTo>
                  <a:close/>
                </a:path>
                <a:path w="233679" h="317500">
                  <a:moveTo>
                    <a:pt x="232473" y="162471"/>
                  </a:moveTo>
                  <a:lnTo>
                    <a:pt x="222186" y="162471"/>
                  </a:lnTo>
                  <a:lnTo>
                    <a:pt x="222186" y="155016"/>
                  </a:lnTo>
                  <a:lnTo>
                    <a:pt x="232473" y="155016"/>
                  </a:lnTo>
                  <a:lnTo>
                    <a:pt x="233375" y="156794"/>
                  </a:lnTo>
                  <a:lnTo>
                    <a:pt x="233679" y="158743"/>
                  </a:lnTo>
                  <a:lnTo>
                    <a:pt x="233375" y="160705"/>
                  </a:lnTo>
                  <a:lnTo>
                    <a:pt x="232473" y="162471"/>
                  </a:lnTo>
                  <a:close/>
                </a:path>
                <a:path w="233679" h="317500">
                  <a:moveTo>
                    <a:pt x="116840" y="317500"/>
                  </a:moveTo>
                  <a:lnTo>
                    <a:pt x="6350" y="317500"/>
                  </a:lnTo>
                  <a:lnTo>
                    <a:pt x="4394" y="317182"/>
                  </a:lnTo>
                  <a:lnTo>
                    <a:pt x="2616" y="316280"/>
                  </a:lnTo>
                  <a:lnTo>
                    <a:pt x="1212" y="314871"/>
                  </a:lnTo>
                  <a:lnTo>
                    <a:pt x="317" y="313118"/>
                  </a:lnTo>
                  <a:lnTo>
                    <a:pt x="0" y="311150"/>
                  </a:lnTo>
                  <a:lnTo>
                    <a:pt x="304" y="309194"/>
                  </a:lnTo>
                  <a:lnTo>
                    <a:pt x="1206" y="307416"/>
                  </a:lnTo>
                  <a:lnTo>
                    <a:pt x="108994" y="158743"/>
                  </a:lnTo>
                  <a:lnTo>
                    <a:pt x="111696" y="162471"/>
                  </a:lnTo>
                  <a:lnTo>
                    <a:pt x="121983" y="162471"/>
                  </a:lnTo>
                  <a:lnTo>
                    <a:pt x="18795" y="304800"/>
                  </a:lnTo>
                  <a:lnTo>
                    <a:pt x="6350" y="304800"/>
                  </a:lnTo>
                  <a:lnTo>
                    <a:pt x="11493" y="314871"/>
                  </a:lnTo>
                  <a:lnTo>
                    <a:pt x="121983" y="314871"/>
                  </a:lnTo>
                  <a:lnTo>
                    <a:pt x="120573" y="316280"/>
                  </a:lnTo>
                  <a:lnTo>
                    <a:pt x="118808" y="317182"/>
                  </a:lnTo>
                  <a:lnTo>
                    <a:pt x="116840" y="317500"/>
                  </a:lnTo>
                  <a:close/>
                </a:path>
                <a:path w="233679" h="317500">
                  <a:moveTo>
                    <a:pt x="111696" y="307416"/>
                  </a:moveTo>
                  <a:lnTo>
                    <a:pt x="219484" y="158743"/>
                  </a:lnTo>
                  <a:lnTo>
                    <a:pt x="222186" y="162471"/>
                  </a:lnTo>
                  <a:lnTo>
                    <a:pt x="232473" y="162471"/>
                  </a:lnTo>
                  <a:lnTo>
                    <a:pt x="129285" y="304800"/>
                  </a:lnTo>
                  <a:lnTo>
                    <a:pt x="116840" y="304800"/>
                  </a:lnTo>
                  <a:lnTo>
                    <a:pt x="111696" y="307416"/>
                  </a:lnTo>
                  <a:close/>
                </a:path>
                <a:path w="233679" h="317500">
                  <a:moveTo>
                    <a:pt x="11493" y="314871"/>
                  </a:moveTo>
                  <a:lnTo>
                    <a:pt x="6350" y="304800"/>
                  </a:lnTo>
                  <a:lnTo>
                    <a:pt x="18795" y="304800"/>
                  </a:lnTo>
                  <a:lnTo>
                    <a:pt x="11493" y="314871"/>
                  </a:lnTo>
                  <a:close/>
                </a:path>
                <a:path w="233679" h="317500">
                  <a:moveTo>
                    <a:pt x="121983" y="314871"/>
                  </a:moveTo>
                  <a:lnTo>
                    <a:pt x="11493" y="314871"/>
                  </a:lnTo>
                  <a:lnTo>
                    <a:pt x="18795" y="304800"/>
                  </a:lnTo>
                  <a:lnTo>
                    <a:pt x="113593" y="304800"/>
                  </a:lnTo>
                  <a:lnTo>
                    <a:pt x="111696" y="307416"/>
                  </a:lnTo>
                  <a:lnTo>
                    <a:pt x="127388" y="307416"/>
                  </a:lnTo>
                  <a:lnTo>
                    <a:pt x="121983" y="314871"/>
                  </a:lnTo>
                  <a:close/>
                </a:path>
                <a:path w="233679" h="317500">
                  <a:moveTo>
                    <a:pt x="127388" y="307416"/>
                  </a:moveTo>
                  <a:lnTo>
                    <a:pt x="111696" y="307416"/>
                  </a:lnTo>
                  <a:lnTo>
                    <a:pt x="116840" y="304800"/>
                  </a:lnTo>
                  <a:lnTo>
                    <a:pt x="129285" y="304800"/>
                  </a:lnTo>
                  <a:lnTo>
                    <a:pt x="127388" y="30741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133089" y="3497326"/>
            <a:ext cx="319405" cy="233679"/>
            <a:chOff x="3133089" y="3497326"/>
            <a:chExt cx="319405" cy="233679"/>
          </a:xfrm>
        </p:grpSpPr>
        <p:sp>
          <p:nvSpPr>
            <p:cNvPr id="67" name="object 67"/>
            <p:cNvSpPr/>
            <p:nvPr/>
          </p:nvSpPr>
          <p:spPr>
            <a:xfrm>
              <a:off x="3139439" y="3503676"/>
              <a:ext cx="306705" cy="220979"/>
            </a:xfrm>
            <a:custGeom>
              <a:avLst/>
              <a:gdLst/>
              <a:ahLst/>
              <a:cxnLst/>
              <a:rect l="l" t="t" r="r" b="b"/>
              <a:pathLst>
                <a:path w="306704" h="220979">
                  <a:moveTo>
                    <a:pt x="153162" y="220979"/>
                  </a:moveTo>
                  <a:lnTo>
                    <a:pt x="0" y="110489"/>
                  </a:lnTo>
                  <a:lnTo>
                    <a:pt x="0" y="0"/>
                  </a:lnTo>
                  <a:lnTo>
                    <a:pt x="153162" y="110489"/>
                  </a:lnTo>
                  <a:lnTo>
                    <a:pt x="306324" y="0"/>
                  </a:lnTo>
                  <a:lnTo>
                    <a:pt x="306324" y="110489"/>
                  </a:lnTo>
                  <a:lnTo>
                    <a:pt x="153162" y="220979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33089" y="3497326"/>
              <a:ext cx="319405" cy="233679"/>
            </a:xfrm>
            <a:custGeom>
              <a:avLst/>
              <a:gdLst/>
              <a:ahLst/>
              <a:cxnLst/>
              <a:rect l="l" t="t" r="r" b="b"/>
              <a:pathLst>
                <a:path w="319404" h="233679">
                  <a:moveTo>
                    <a:pt x="159512" y="233679"/>
                  </a:moveTo>
                  <a:lnTo>
                    <a:pt x="2628" y="121996"/>
                  </a:lnTo>
                  <a:lnTo>
                    <a:pt x="0" y="116839"/>
                  </a:lnTo>
                  <a:lnTo>
                    <a:pt x="0" y="6350"/>
                  </a:lnTo>
                  <a:lnTo>
                    <a:pt x="6337" y="0"/>
                  </a:lnTo>
                  <a:lnTo>
                    <a:pt x="8293" y="304"/>
                  </a:lnTo>
                  <a:lnTo>
                    <a:pt x="10058" y="1206"/>
                  </a:lnTo>
                  <a:lnTo>
                    <a:pt x="17189" y="6350"/>
                  </a:lnTo>
                  <a:lnTo>
                    <a:pt x="12700" y="6350"/>
                  </a:lnTo>
                  <a:lnTo>
                    <a:pt x="2628" y="11493"/>
                  </a:lnTo>
                  <a:lnTo>
                    <a:pt x="12699" y="18758"/>
                  </a:lnTo>
                  <a:lnTo>
                    <a:pt x="12700" y="111683"/>
                  </a:lnTo>
                  <a:lnTo>
                    <a:pt x="10058" y="111683"/>
                  </a:lnTo>
                  <a:lnTo>
                    <a:pt x="12700" y="116839"/>
                  </a:lnTo>
                  <a:lnTo>
                    <a:pt x="17205" y="116839"/>
                  </a:lnTo>
                  <a:lnTo>
                    <a:pt x="159505" y="219506"/>
                  </a:lnTo>
                  <a:lnTo>
                    <a:pt x="155790" y="222186"/>
                  </a:lnTo>
                  <a:lnTo>
                    <a:pt x="177499" y="222186"/>
                  </a:lnTo>
                  <a:lnTo>
                    <a:pt x="163220" y="232486"/>
                  </a:lnTo>
                  <a:lnTo>
                    <a:pt x="161467" y="233375"/>
                  </a:lnTo>
                  <a:lnTo>
                    <a:pt x="159512" y="233679"/>
                  </a:lnTo>
                  <a:close/>
                </a:path>
                <a:path w="319404" h="233679">
                  <a:moveTo>
                    <a:pt x="177515" y="111683"/>
                  </a:moveTo>
                  <a:lnTo>
                    <a:pt x="163220" y="111683"/>
                  </a:lnTo>
                  <a:lnTo>
                    <a:pt x="159505" y="109004"/>
                  </a:lnTo>
                  <a:lnTo>
                    <a:pt x="308952" y="1206"/>
                  </a:lnTo>
                  <a:lnTo>
                    <a:pt x="310730" y="304"/>
                  </a:lnTo>
                  <a:lnTo>
                    <a:pt x="312686" y="0"/>
                  </a:lnTo>
                  <a:lnTo>
                    <a:pt x="314564" y="304"/>
                  </a:lnTo>
                  <a:lnTo>
                    <a:pt x="316382" y="1206"/>
                  </a:lnTo>
                  <a:lnTo>
                    <a:pt x="317817" y="2628"/>
                  </a:lnTo>
                  <a:lnTo>
                    <a:pt x="318719" y="4394"/>
                  </a:lnTo>
                  <a:lnTo>
                    <a:pt x="319024" y="6350"/>
                  </a:lnTo>
                  <a:lnTo>
                    <a:pt x="306324" y="6350"/>
                  </a:lnTo>
                  <a:lnTo>
                    <a:pt x="306324" y="18758"/>
                  </a:lnTo>
                  <a:lnTo>
                    <a:pt x="177515" y="111683"/>
                  </a:lnTo>
                  <a:close/>
                </a:path>
                <a:path w="319404" h="233679">
                  <a:moveTo>
                    <a:pt x="12700" y="18758"/>
                  </a:moveTo>
                  <a:lnTo>
                    <a:pt x="2628" y="11493"/>
                  </a:lnTo>
                  <a:lnTo>
                    <a:pt x="12700" y="6350"/>
                  </a:lnTo>
                  <a:lnTo>
                    <a:pt x="12700" y="18758"/>
                  </a:lnTo>
                  <a:close/>
                </a:path>
                <a:path w="319404" h="233679">
                  <a:moveTo>
                    <a:pt x="159512" y="123189"/>
                  </a:moveTo>
                  <a:lnTo>
                    <a:pt x="157556" y="122885"/>
                  </a:lnTo>
                  <a:lnTo>
                    <a:pt x="155790" y="121996"/>
                  </a:lnTo>
                  <a:lnTo>
                    <a:pt x="12700" y="18758"/>
                  </a:lnTo>
                  <a:lnTo>
                    <a:pt x="12700" y="6350"/>
                  </a:lnTo>
                  <a:lnTo>
                    <a:pt x="17189" y="6350"/>
                  </a:lnTo>
                  <a:lnTo>
                    <a:pt x="159505" y="109004"/>
                  </a:lnTo>
                  <a:lnTo>
                    <a:pt x="155790" y="111683"/>
                  </a:lnTo>
                  <a:lnTo>
                    <a:pt x="177515" y="111683"/>
                  </a:lnTo>
                  <a:lnTo>
                    <a:pt x="163220" y="121996"/>
                  </a:lnTo>
                  <a:lnTo>
                    <a:pt x="161467" y="122885"/>
                  </a:lnTo>
                  <a:lnTo>
                    <a:pt x="159512" y="123189"/>
                  </a:lnTo>
                  <a:close/>
                </a:path>
                <a:path w="319404" h="233679">
                  <a:moveTo>
                    <a:pt x="306324" y="18758"/>
                  </a:moveTo>
                  <a:lnTo>
                    <a:pt x="306324" y="6350"/>
                  </a:lnTo>
                  <a:lnTo>
                    <a:pt x="316395" y="11493"/>
                  </a:lnTo>
                  <a:lnTo>
                    <a:pt x="306324" y="18758"/>
                  </a:lnTo>
                  <a:close/>
                </a:path>
                <a:path w="319404" h="233679">
                  <a:moveTo>
                    <a:pt x="306324" y="113580"/>
                  </a:moveTo>
                  <a:lnTo>
                    <a:pt x="306324" y="18758"/>
                  </a:lnTo>
                  <a:lnTo>
                    <a:pt x="316395" y="11493"/>
                  </a:lnTo>
                  <a:lnTo>
                    <a:pt x="306324" y="6350"/>
                  </a:lnTo>
                  <a:lnTo>
                    <a:pt x="319024" y="6350"/>
                  </a:lnTo>
                  <a:lnTo>
                    <a:pt x="319024" y="111683"/>
                  </a:lnTo>
                  <a:lnTo>
                    <a:pt x="308952" y="111683"/>
                  </a:lnTo>
                  <a:lnTo>
                    <a:pt x="306324" y="113580"/>
                  </a:lnTo>
                  <a:close/>
                </a:path>
                <a:path w="319404" h="233679">
                  <a:moveTo>
                    <a:pt x="163220" y="111683"/>
                  </a:moveTo>
                  <a:lnTo>
                    <a:pt x="155790" y="111683"/>
                  </a:lnTo>
                  <a:lnTo>
                    <a:pt x="159505" y="109004"/>
                  </a:lnTo>
                  <a:lnTo>
                    <a:pt x="163220" y="111683"/>
                  </a:lnTo>
                  <a:close/>
                </a:path>
                <a:path w="319404" h="233679">
                  <a:moveTo>
                    <a:pt x="12700" y="116839"/>
                  </a:moveTo>
                  <a:lnTo>
                    <a:pt x="10058" y="111683"/>
                  </a:lnTo>
                  <a:lnTo>
                    <a:pt x="12687" y="113580"/>
                  </a:lnTo>
                  <a:lnTo>
                    <a:pt x="12700" y="116839"/>
                  </a:lnTo>
                  <a:close/>
                </a:path>
                <a:path w="319404" h="233679">
                  <a:moveTo>
                    <a:pt x="12700" y="113580"/>
                  </a:moveTo>
                  <a:lnTo>
                    <a:pt x="10058" y="111683"/>
                  </a:lnTo>
                  <a:lnTo>
                    <a:pt x="12700" y="111683"/>
                  </a:lnTo>
                  <a:lnTo>
                    <a:pt x="12700" y="113580"/>
                  </a:lnTo>
                  <a:close/>
                </a:path>
                <a:path w="319404" h="233679">
                  <a:moveTo>
                    <a:pt x="306324" y="116839"/>
                  </a:moveTo>
                  <a:lnTo>
                    <a:pt x="306324" y="113580"/>
                  </a:lnTo>
                  <a:lnTo>
                    <a:pt x="308952" y="111683"/>
                  </a:lnTo>
                  <a:lnTo>
                    <a:pt x="306324" y="116839"/>
                  </a:lnTo>
                  <a:close/>
                </a:path>
                <a:path w="319404" h="233679">
                  <a:moveTo>
                    <a:pt x="319024" y="116839"/>
                  </a:moveTo>
                  <a:lnTo>
                    <a:pt x="306324" y="116839"/>
                  </a:lnTo>
                  <a:lnTo>
                    <a:pt x="308952" y="111683"/>
                  </a:lnTo>
                  <a:lnTo>
                    <a:pt x="319024" y="111683"/>
                  </a:lnTo>
                  <a:lnTo>
                    <a:pt x="319024" y="116839"/>
                  </a:lnTo>
                  <a:close/>
                </a:path>
                <a:path w="319404" h="233679">
                  <a:moveTo>
                    <a:pt x="17205" y="116839"/>
                  </a:moveTo>
                  <a:lnTo>
                    <a:pt x="12700" y="116839"/>
                  </a:lnTo>
                  <a:lnTo>
                    <a:pt x="12700" y="113580"/>
                  </a:lnTo>
                  <a:lnTo>
                    <a:pt x="17205" y="116839"/>
                  </a:lnTo>
                  <a:close/>
                </a:path>
                <a:path w="319404" h="233679">
                  <a:moveTo>
                    <a:pt x="177499" y="222186"/>
                  </a:moveTo>
                  <a:lnTo>
                    <a:pt x="163220" y="222186"/>
                  </a:lnTo>
                  <a:lnTo>
                    <a:pt x="159505" y="219506"/>
                  </a:lnTo>
                  <a:lnTo>
                    <a:pt x="306324" y="113580"/>
                  </a:lnTo>
                  <a:lnTo>
                    <a:pt x="306324" y="116839"/>
                  </a:lnTo>
                  <a:lnTo>
                    <a:pt x="319024" y="116839"/>
                  </a:lnTo>
                  <a:lnTo>
                    <a:pt x="318846" y="118325"/>
                  </a:lnTo>
                  <a:lnTo>
                    <a:pt x="318325" y="119735"/>
                  </a:lnTo>
                  <a:lnTo>
                    <a:pt x="317487" y="120980"/>
                  </a:lnTo>
                  <a:lnTo>
                    <a:pt x="316395" y="121996"/>
                  </a:lnTo>
                  <a:lnTo>
                    <a:pt x="177499" y="222186"/>
                  </a:lnTo>
                  <a:close/>
                </a:path>
                <a:path w="319404" h="233679">
                  <a:moveTo>
                    <a:pt x="163220" y="222186"/>
                  </a:moveTo>
                  <a:lnTo>
                    <a:pt x="155790" y="222186"/>
                  </a:lnTo>
                  <a:lnTo>
                    <a:pt x="159505" y="219506"/>
                  </a:lnTo>
                  <a:lnTo>
                    <a:pt x="163220" y="22218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137661" y="2381757"/>
            <a:ext cx="317500" cy="233679"/>
            <a:chOff x="3137661" y="2381757"/>
            <a:chExt cx="317500" cy="233679"/>
          </a:xfrm>
        </p:grpSpPr>
        <p:sp>
          <p:nvSpPr>
            <p:cNvPr id="70" name="object 70"/>
            <p:cNvSpPr/>
            <p:nvPr/>
          </p:nvSpPr>
          <p:spPr>
            <a:xfrm>
              <a:off x="3144011" y="2388107"/>
              <a:ext cx="304800" cy="220979"/>
            </a:xfrm>
            <a:custGeom>
              <a:avLst/>
              <a:gdLst/>
              <a:ahLst/>
              <a:cxnLst/>
              <a:rect l="l" t="t" r="r" b="b"/>
              <a:pathLst>
                <a:path w="304800" h="220980">
                  <a:moveTo>
                    <a:pt x="152400" y="220980"/>
                  </a:moveTo>
                  <a:lnTo>
                    <a:pt x="0" y="110490"/>
                  </a:lnTo>
                  <a:lnTo>
                    <a:pt x="0" y="0"/>
                  </a:lnTo>
                  <a:lnTo>
                    <a:pt x="152400" y="110490"/>
                  </a:lnTo>
                  <a:lnTo>
                    <a:pt x="304800" y="0"/>
                  </a:lnTo>
                  <a:lnTo>
                    <a:pt x="304800" y="110490"/>
                  </a:lnTo>
                  <a:lnTo>
                    <a:pt x="152400" y="22098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37661" y="2381757"/>
              <a:ext cx="317500" cy="233679"/>
            </a:xfrm>
            <a:custGeom>
              <a:avLst/>
              <a:gdLst/>
              <a:ahLst/>
              <a:cxnLst/>
              <a:rect l="l" t="t" r="r" b="b"/>
              <a:pathLst>
                <a:path w="317500" h="233680">
                  <a:moveTo>
                    <a:pt x="158750" y="233680"/>
                  </a:moveTo>
                  <a:lnTo>
                    <a:pt x="2616" y="121983"/>
                  </a:lnTo>
                  <a:lnTo>
                    <a:pt x="0" y="11684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305" y="304"/>
                  </a:lnTo>
                  <a:lnTo>
                    <a:pt x="10071" y="1206"/>
                  </a:lnTo>
                  <a:lnTo>
                    <a:pt x="17165" y="6350"/>
                  </a:lnTo>
                  <a:lnTo>
                    <a:pt x="12700" y="6350"/>
                  </a:lnTo>
                  <a:lnTo>
                    <a:pt x="2616" y="11493"/>
                  </a:lnTo>
                  <a:lnTo>
                    <a:pt x="12687" y="18795"/>
                  </a:lnTo>
                  <a:lnTo>
                    <a:pt x="12700" y="111696"/>
                  </a:lnTo>
                  <a:lnTo>
                    <a:pt x="10071" y="111696"/>
                  </a:lnTo>
                  <a:lnTo>
                    <a:pt x="12700" y="116840"/>
                  </a:lnTo>
                  <a:lnTo>
                    <a:pt x="17165" y="116840"/>
                  </a:lnTo>
                  <a:lnTo>
                    <a:pt x="158743" y="219484"/>
                  </a:lnTo>
                  <a:lnTo>
                    <a:pt x="155016" y="222186"/>
                  </a:lnTo>
                  <a:lnTo>
                    <a:pt x="176660" y="222186"/>
                  </a:lnTo>
                  <a:lnTo>
                    <a:pt x="162471" y="232473"/>
                  </a:lnTo>
                  <a:lnTo>
                    <a:pt x="160705" y="233362"/>
                  </a:lnTo>
                  <a:lnTo>
                    <a:pt x="158750" y="233680"/>
                  </a:lnTo>
                  <a:close/>
                </a:path>
                <a:path w="317500" h="233680">
                  <a:moveTo>
                    <a:pt x="176660" y="111696"/>
                  </a:moveTo>
                  <a:lnTo>
                    <a:pt x="162471" y="111696"/>
                  </a:lnTo>
                  <a:lnTo>
                    <a:pt x="158743" y="108994"/>
                  </a:lnTo>
                  <a:lnTo>
                    <a:pt x="307416" y="1206"/>
                  </a:lnTo>
                  <a:lnTo>
                    <a:pt x="309194" y="304"/>
                  </a:lnTo>
                  <a:lnTo>
                    <a:pt x="311150" y="0"/>
                  </a:lnTo>
                  <a:lnTo>
                    <a:pt x="313039" y="304"/>
                  </a:lnTo>
                  <a:lnTo>
                    <a:pt x="314858" y="1206"/>
                  </a:lnTo>
                  <a:lnTo>
                    <a:pt x="316293" y="2616"/>
                  </a:lnTo>
                  <a:lnTo>
                    <a:pt x="317182" y="4394"/>
                  </a:lnTo>
                  <a:lnTo>
                    <a:pt x="317500" y="6350"/>
                  </a:lnTo>
                  <a:lnTo>
                    <a:pt x="304800" y="6350"/>
                  </a:lnTo>
                  <a:lnTo>
                    <a:pt x="304800" y="18795"/>
                  </a:lnTo>
                  <a:lnTo>
                    <a:pt x="176660" y="111696"/>
                  </a:lnTo>
                  <a:close/>
                </a:path>
                <a:path w="317500" h="233680">
                  <a:moveTo>
                    <a:pt x="12700" y="18795"/>
                  </a:moveTo>
                  <a:lnTo>
                    <a:pt x="2616" y="11493"/>
                  </a:lnTo>
                  <a:lnTo>
                    <a:pt x="12700" y="6350"/>
                  </a:lnTo>
                  <a:lnTo>
                    <a:pt x="12700" y="18795"/>
                  </a:lnTo>
                  <a:close/>
                </a:path>
                <a:path w="317500" h="233680">
                  <a:moveTo>
                    <a:pt x="158750" y="123190"/>
                  </a:moveTo>
                  <a:lnTo>
                    <a:pt x="156794" y="122872"/>
                  </a:lnTo>
                  <a:lnTo>
                    <a:pt x="155016" y="121983"/>
                  </a:lnTo>
                  <a:lnTo>
                    <a:pt x="12700" y="18795"/>
                  </a:lnTo>
                  <a:lnTo>
                    <a:pt x="12700" y="6350"/>
                  </a:lnTo>
                  <a:lnTo>
                    <a:pt x="17165" y="6350"/>
                  </a:lnTo>
                  <a:lnTo>
                    <a:pt x="158743" y="108994"/>
                  </a:lnTo>
                  <a:lnTo>
                    <a:pt x="155016" y="111696"/>
                  </a:lnTo>
                  <a:lnTo>
                    <a:pt x="176660" y="111696"/>
                  </a:lnTo>
                  <a:lnTo>
                    <a:pt x="162471" y="121983"/>
                  </a:lnTo>
                  <a:lnTo>
                    <a:pt x="160705" y="122872"/>
                  </a:lnTo>
                  <a:lnTo>
                    <a:pt x="158750" y="123190"/>
                  </a:lnTo>
                  <a:close/>
                </a:path>
                <a:path w="317500" h="233680">
                  <a:moveTo>
                    <a:pt x="304800" y="18795"/>
                  </a:moveTo>
                  <a:lnTo>
                    <a:pt x="304800" y="6350"/>
                  </a:lnTo>
                  <a:lnTo>
                    <a:pt x="314871" y="11493"/>
                  </a:lnTo>
                  <a:lnTo>
                    <a:pt x="304800" y="18795"/>
                  </a:lnTo>
                  <a:close/>
                </a:path>
                <a:path w="317500" h="233680">
                  <a:moveTo>
                    <a:pt x="304800" y="113593"/>
                  </a:moveTo>
                  <a:lnTo>
                    <a:pt x="304800" y="18795"/>
                  </a:lnTo>
                  <a:lnTo>
                    <a:pt x="314871" y="11493"/>
                  </a:lnTo>
                  <a:lnTo>
                    <a:pt x="304800" y="6350"/>
                  </a:lnTo>
                  <a:lnTo>
                    <a:pt x="317500" y="6350"/>
                  </a:lnTo>
                  <a:lnTo>
                    <a:pt x="317500" y="111696"/>
                  </a:lnTo>
                  <a:lnTo>
                    <a:pt x="307416" y="111696"/>
                  </a:lnTo>
                  <a:lnTo>
                    <a:pt x="304800" y="113593"/>
                  </a:lnTo>
                  <a:close/>
                </a:path>
                <a:path w="317500" h="233680">
                  <a:moveTo>
                    <a:pt x="162471" y="111696"/>
                  </a:moveTo>
                  <a:lnTo>
                    <a:pt x="155016" y="111696"/>
                  </a:lnTo>
                  <a:lnTo>
                    <a:pt x="158743" y="108994"/>
                  </a:lnTo>
                  <a:lnTo>
                    <a:pt x="162471" y="111696"/>
                  </a:lnTo>
                  <a:close/>
                </a:path>
                <a:path w="317500" h="233680">
                  <a:moveTo>
                    <a:pt x="12700" y="116840"/>
                  </a:moveTo>
                  <a:lnTo>
                    <a:pt x="10071" y="111696"/>
                  </a:lnTo>
                  <a:lnTo>
                    <a:pt x="12687" y="113593"/>
                  </a:lnTo>
                  <a:lnTo>
                    <a:pt x="12700" y="116840"/>
                  </a:lnTo>
                  <a:close/>
                </a:path>
                <a:path w="317500" h="233680">
                  <a:moveTo>
                    <a:pt x="12700" y="113593"/>
                  </a:moveTo>
                  <a:lnTo>
                    <a:pt x="10071" y="111696"/>
                  </a:lnTo>
                  <a:lnTo>
                    <a:pt x="12700" y="111696"/>
                  </a:lnTo>
                  <a:lnTo>
                    <a:pt x="12700" y="113593"/>
                  </a:lnTo>
                  <a:close/>
                </a:path>
                <a:path w="317500" h="233680">
                  <a:moveTo>
                    <a:pt x="304800" y="116840"/>
                  </a:moveTo>
                  <a:lnTo>
                    <a:pt x="304800" y="113593"/>
                  </a:lnTo>
                  <a:lnTo>
                    <a:pt x="307416" y="111696"/>
                  </a:lnTo>
                  <a:lnTo>
                    <a:pt x="304800" y="116840"/>
                  </a:lnTo>
                  <a:close/>
                </a:path>
                <a:path w="317500" h="233680">
                  <a:moveTo>
                    <a:pt x="317500" y="116840"/>
                  </a:moveTo>
                  <a:lnTo>
                    <a:pt x="304800" y="116840"/>
                  </a:lnTo>
                  <a:lnTo>
                    <a:pt x="307416" y="111696"/>
                  </a:lnTo>
                  <a:lnTo>
                    <a:pt x="317500" y="111696"/>
                  </a:lnTo>
                  <a:lnTo>
                    <a:pt x="317500" y="116840"/>
                  </a:lnTo>
                  <a:close/>
                </a:path>
                <a:path w="317500" h="233680">
                  <a:moveTo>
                    <a:pt x="17165" y="116840"/>
                  </a:moveTo>
                  <a:lnTo>
                    <a:pt x="12700" y="116840"/>
                  </a:lnTo>
                  <a:lnTo>
                    <a:pt x="12700" y="113593"/>
                  </a:lnTo>
                  <a:lnTo>
                    <a:pt x="17165" y="116840"/>
                  </a:lnTo>
                  <a:close/>
                </a:path>
                <a:path w="317500" h="233680">
                  <a:moveTo>
                    <a:pt x="176660" y="222186"/>
                  </a:moveTo>
                  <a:lnTo>
                    <a:pt x="162471" y="222186"/>
                  </a:lnTo>
                  <a:lnTo>
                    <a:pt x="158743" y="219484"/>
                  </a:lnTo>
                  <a:lnTo>
                    <a:pt x="304800" y="113593"/>
                  </a:lnTo>
                  <a:lnTo>
                    <a:pt x="304800" y="116840"/>
                  </a:lnTo>
                  <a:lnTo>
                    <a:pt x="317500" y="116840"/>
                  </a:lnTo>
                  <a:lnTo>
                    <a:pt x="317182" y="118808"/>
                  </a:lnTo>
                  <a:lnTo>
                    <a:pt x="316280" y="120573"/>
                  </a:lnTo>
                  <a:lnTo>
                    <a:pt x="314871" y="121983"/>
                  </a:lnTo>
                  <a:lnTo>
                    <a:pt x="176660" y="222186"/>
                  </a:lnTo>
                  <a:close/>
                </a:path>
                <a:path w="317500" h="233680">
                  <a:moveTo>
                    <a:pt x="162471" y="222186"/>
                  </a:moveTo>
                  <a:lnTo>
                    <a:pt x="155016" y="222186"/>
                  </a:lnTo>
                  <a:lnTo>
                    <a:pt x="158743" y="219484"/>
                  </a:lnTo>
                  <a:lnTo>
                    <a:pt x="162471" y="22218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6066790" y="3518661"/>
            <a:ext cx="317500" cy="233679"/>
            <a:chOff x="6066790" y="3518661"/>
            <a:chExt cx="317500" cy="233679"/>
          </a:xfrm>
        </p:grpSpPr>
        <p:sp>
          <p:nvSpPr>
            <p:cNvPr id="73" name="object 73"/>
            <p:cNvSpPr/>
            <p:nvPr/>
          </p:nvSpPr>
          <p:spPr>
            <a:xfrm>
              <a:off x="6073140" y="3525011"/>
              <a:ext cx="304800" cy="220979"/>
            </a:xfrm>
            <a:custGeom>
              <a:avLst/>
              <a:gdLst/>
              <a:ahLst/>
              <a:cxnLst/>
              <a:rect l="l" t="t" r="r" b="b"/>
              <a:pathLst>
                <a:path w="304800" h="220979">
                  <a:moveTo>
                    <a:pt x="152400" y="220979"/>
                  </a:moveTo>
                  <a:lnTo>
                    <a:pt x="0" y="110489"/>
                  </a:lnTo>
                  <a:lnTo>
                    <a:pt x="0" y="0"/>
                  </a:lnTo>
                  <a:lnTo>
                    <a:pt x="152400" y="110489"/>
                  </a:lnTo>
                  <a:lnTo>
                    <a:pt x="304800" y="0"/>
                  </a:lnTo>
                  <a:lnTo>
                    <a:pt x="304800" y="110489"/>
                  </a:lnTo>
                  <a:lnTo>
                    <a:pt x="152400" y="220979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66790" y="3518661"/>
              <a:ext cx="317500" cy="233679"/>
            </a:xfrm>
            <a:custGeom>
              <a:avLst/>
              <a:gdLst/>
              <a:ahLst/>
              <a:cxnLst/>
              <a:rect l="l" t="t" r="r" b="b"/>
              <a:pathLst>
                <a:path w="317500" h="233679">
                  <a:moveTo>
                    <a:pt x="158750" y="233679"/>
                  </a:moveTo>
                  <a:lnTo>
                    <a:pt x="2616" y="121983"/>
                  </a:lnTo>
                  <a:lnTo>
                    <a:pt x="0" y="116839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305" y="304"/>
                  </a:lnTo>
                  <a:lnTo>
                    <a:pt x="10071" y="1206"/>
                  </a:lnTo>
                  <a:lnTo>
                    <a:pt x="17165" y="6350"/>
                  </a:lnTo>
                  <a:lnTo>
                    <a:pt x="12700" y="6350"/>
                  </a:lnTo>
                  <a:lnTo>
                    <a:pt x="2616" y="11493"/>
                  </a:lnTo>
                  <a:lnTo>
                    <a:pt x="12687" y="18795"/>
                  </a:lnTo>
                  <a:lnTo>
                    <a:pt x="12700" y="111696"/>
                  </a:lnTo>
                  <a:lnTo>
                    <a:pt x="10071" y="111696"/>
                  </a:lnTo>
                  <a:lnTo>
                    <a:pt x="12700" y="116839"/>
                  </a:lnTo>
                  <a:lnTo>
                    <a:pt x="17165" y="116839"/>
                  </a:lnTo>
                  <a:lnTo>
                    <a:pt x="158743" y="219484"/>
                  </a:lnTo>
                  <a:lnTo>
                    <a:pt x="155016" y="222186"/>
                  </a:lnTo>
                  <a:lnTo>
                    <a:pt x="176660" y="222186"/>
                  </a:lnTo>
                  <a:lnTo>
                    <a:pt x="162471" y="232473"/>
                  </a:lnTo>
                  <a:lnTo>
                    <a:pt x="160705" y="233375"/>
                  </a:lnTo>
                  <a:lnTo>
                    <a:pt x="158750" y="233679"/>
                  </a:lnTo>
                  <a:close/>
                </a:path>
                <a:path w="317500" h="233679">
                  <a:moveTo>
                    <a:pt x="176660" y="111696"/>
                  </a:moveTo>
                  <a:lnTo>
                    <a:pt x="162471" y="111696"/>
                  </a:lnTo>
                  <a:lnTo>
                    <a:pt x="158743" y="108994"/>
                  </a:lnTo>
                  <a:lnTo>
                    <a:pt x="307416" y="1206"/>
                  </a:lnTo>
                  <a:lnTo>
                    <a:pt x="309194" y="304"/>
                  </a:lnTo>
                  <a:lnTo>
                    <a:pt x="311150" y="0"/>
                  </a:lnTo>
                  <a:lnTo>
                    <a:pt x="313118" y="304"/>
                  </a:lnTo>
                  <a:lnTo>
                    <a:pt x="314859" y="1206"/>
                  </a:lnTo>
                  <a:lnTo>
                    <a:pt x="316293" y="2616"/>
                  </a:lnTo>
                  <a:lnTo>
                    <a:pt x="317195" y="4381"/>
                  </a:lnTo>
                  <a:lnTo>
                    <a:pt x="317500" y="6350"/>
                  </a:lnTo>
                  <a:lnTo>
                    <a:pt x="304800" y="6350"/>
                  </a:lnTo>
                  <a:lnTo>
                    <a:pt x="304800" y="18795"/>
                  </a:lnTo>
                  <a:lnTo>
                    <a:pt x="176660" y="111696"/>
                  </a:lnTo>
                  <a:close/>
                </a:path>
                <a:path w="317500" h="233679">
                  <a:moveTo>
                    <a:pt x="12700" y="18795"/>
                  </a:moveTo>
                  <a:lnTo>
                    <a:pt x="2616" y="11493"/>
                  </a:lnTo>
                  <a:lnTo>
                    <a:pt x="12700" y="6350"/>
                  </a:lnTo>
                  <a:lnTo>
                    <a:pt x="12700" y="18795"/>
                  </a:lnTo>
                  <a:close/>
                </a:path>
                <a:path w="317500" h="233679">
                  <a:moveTo>
                    <a:pt x="158750" y="123189"/>
                  </a:moveTo>
                  <a:lnTo>
                    <a:pt x="156794" y="122872"/>
                  </a:lnTo>
                  <a:lnTo>
                    <a:pt x="155016" y="121983"/>
                  </a:lnTo>
                  <a:lnTo>
                    <a:pt x="12700" y="18795"/>
                  </a:lnTo>
                  <a:lnTo>
                    <a:pt x="12700" y="6350"/>
                  </a:lnTo>
                  <a:lnTo>
                    <a:pt x="17165" y="6350"/>
                  </a:lnTo>
                  <a:lnTo>
                    <a:pt x="158743" y="108994"/>
                  </a:lnTo>
                  <a:lnTo>
                    <a:pt x="155016" y="111696"/>
                  </a:lnTo>
                  <a:lnTo>
                    <a:pt x="176660" y="111696"/>
                  </a:lnTo>
                  <a:lnTo>
                    <a:pt x="162471" y="121983"/>
                  </a:lnTo>
                  <a:lnTo>
                    <a:pt x="160705" y="122872"/>
                  </a:lnTo>
                  <a:lnTo>
                    <a:pt x="158750" y="123189"/>
                  </a:lnTo>
                  <a:close/>
                </a:path>
                <a:path w="317500" h="233679">
                  <a:moveTo>
                    <a:pt x="304800" y="18795"/>
                  </a:moveTo>
                  <a:lnTo>
                    <a:pt x="304800" y="6350"/>
                  </a:lnTo>
                  <a:lnTo>
                    <a:pt x="314871" y="11493"/>
                  </a:lnTo>
                  <a:lnTo>
                    <a:pt x="304800" y="18795"/>
                  </a:lnTo>
                  <a:close/>
                </a:path>
                <a:path w="317500" h="233679">
                  <a:moveTo>
                    <a:pt x="304800" y="113593"/>
                  </a:moveTo>
                  <a:lnTo>
                    <a:pt x="304800" y="18795"/>
                  </a:lnTo>
                  <a:lnTo>
                    <a:pt x="314871" y="11493"/>
                  </a:lnTo>
                  <a:lnTo>
                    <a:pt x="304800" y="6350"/>
                  </a:lnTo>
                  <a:lnTo>
                    <a:pt x="317500" y="6350"/>
                  </a:lnTo>
                  <a:lnTo>
                    <a:pt x="317500" y="111696"/>
                  </a:lnTo>
                  <a:lnTo>
                    <a:pt x="307416" y="111696"/>
                  </a:lnTo>
                  <a:lnTo>
                    <a:pt x="304800" y="113593"/>
                  </a:lnTo>
                  <a:close/>
                </a:path>
                <a:path w="317500" h="233679">
                  <a:moveTo>
                    <a:pt x="162471" y="111696"/>
                  </a:moveTo>
                  <a:lnTo>
                    <a:pt x="155016" y="111696"/>
                  </a:lnTo>
                  <a:lnTo>
                    <a:pt x="158743" y="108994"/>
                  </a:lnTo>
                  <a:lnTo>
                    <a:pt x="162471" y="111696"/>
                  </a:lnTo>
                  <a:close/>
                </a:path>
                <a:path w="317500" h="233679">
                  <a:moveTo>
                    <a:pt x="12700" y="116839"/>
                  </a:moveTo>
                  <a:lnTo>
                    <a:pt x="10071" y="111696"/>
                  </a:lnTo>
                  <a:lnTo>
                    <a:pt x="12687" y="113593"/>
                  </a:lnTo>
                  <a:lnTo>
                    <a:pt x="12700" y="116839"/>
                  </a:lnTo>
                  <a:close/>
                </a:path>
                <a:path w="317500" h="233679">
                  <a:moveTo>
                    <a:pt x="12700" y="113593"/>
                  </a:moveTo>
                  <a:lnTo>
                    <a:pt x="10071" y="111696"/>
                  </a:lnTo>
                  <a:lnTo>
                    <a:pt x="12700" y="111696"/>
                  </a:lnTo>
                  <a:lnTo>
                    <a:pt x="12700" y="113593"/>
                  </a:lnTo>
                  <a:close/>
                </a:path>
                <a:path w="317500" h="233679">
                  <a:moveTo>
                    <a:pt x="304800" y="116839"/>
                  </a:moveTo>
                  <a:lnTo>
                    <a:pt x="304800" y="113593"/>
                  </a:lnTo>
                  <a:lnTo>
                    <a:pt x="307416" y="111696"/>
                  </a:lnTo>
                  <a:lnTo>
                    <a:pt x="304800" y="116839"/>
                  </a:lnTo>
                  <a:close/>
                </a:path>
                <a:path w="317500" h="233679">
                  <a:moveTo>
                    <a:pt x="317500" y="116839"/>
                  </a:moveTo>
                  <a:lnTo>
                    <a:pt x="304800" y="116839"/>
                  </a:lnTo>
                  <a:lnTo>
                    <a:pt x="307416" y="111696"/>
                  </a:lnTo>
                  <a:lnTo>
                    <a:pt x="317500" y="111696"/>
                  </a:lnTo>
                  <a:lnTo>
                    <a:pt x="317500" y="116839"/>
                  </a:lnTo>
                  <a:close/>
                </a:path>
                <a:path w="317500" h="233679">
                  <a:moveTo>
                    <a:pt x="17165" y="116839"/>
                  </a:moveTo>
                  <a:lnTo>
                    <a:pt x="12700" y="116839"/>
                  </a:lnTo>
                  <a:lnTo>
                    <a:pt x="12700" y="113593"/>
                  </a:lnTo>
                  <a:lnTo>
                    <a:pt x="17165" y="116839"/>
                  </a:lnTo>
                  <a:close/>
                </a:path>
                <a:path w="317500" h="233679">
                  <a:moveTo>
                    <a:pt x="176660" y="222186"/>
                  </a:moveTo>
                  <a:lnTo>
                    <a:pt x="162471" y="222186"/>
                  </a:lnTo>
                  <a:lnTo>
                    <a:pt x="158743" y="219484"/>
                  </a:lnTo>
                  <a:lnTo>
                    <a:pt x="304800" y="113593"/>
                  </a:lnTo>
                  <a:lnTo>
                    <a:pt x="304800" y="116839"/>
                  </a:lnTo>
                  <a:lnTo>
                    <a:pt x="317500" y="116839"/>
                  </a:lnTo>
                  <a:lnTo>
                    <a:pt x="317182" y="118795"/>
                  </a:lnTo>
                  <a:lnTo>
                    <a:pt x="316280" y="120573"/>
                  </a:lnTo>
                  <a:lnTo>
                    <a:pt x="314871" y="121983"/>
                  </a:lnTo>
                  <a:lnTo>
                    <a:pt x="176660" y="222186"/>
                  </a:lnTo>
                  <a:close/>
                </a:path>
                <a:path w="317500" h="233679">
                  <a:moveTo>
                    <a:pt x="162471" y="222186"/>
                  </a:moveTo>
                  <a:lnTo>
                    <a:pt x="155016" y="222186"/>
                  </a:lnTo>
                  <a:lnTo>
                    <a:pt x="158743" y="219484"/>
                  </a:lnTo>
                  <a:lnTo>
                    <a:pt x="162471" y="22218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9492081" y="3517138"/>
            <a:ext cx="464820" cy="650240"/>
            <a:chOff x="9492081" y="3517138"/>
            <a:chExt cx="464820" cy="650240"/>
          </a:xfrm>
        </p:grpSpPr>
        <p:sp>
          <p:nvSpPr>
            <p:cNvPr id="76" name="object 76"/>
            <p:cNvSpPr/>
            <p:nvPr/>
          </p:nvSpPr>
          <p:spPr>
            <a:xfrm>
              <a:off x="9492081" y="4125468"/>
              <a:ext cx="464820" cy="41910"/>
            </a:xfrm>
            <a:custGeom>
              <a:avLst/>
              <a:gdLst/>
              <a:ahLst/>
              <a:cxnLst/>
              <a:rect l="l" t="t" r="r" b="b"/>
              <a:pathLst>
                <a:path w="464820" h="41910">
                  <a:moveTo>
                    <a:pt x="304" y="41910"/>
                  </a:moveTo>
                  <a:lnTo>
                    <a:pt x="0" y="3810"/>
                  </a:lnTo>
                  <a:lnTo>
                    <a:pt x="463930" y="0"/>
                  </a:lnTo>
                  <a:lnTo>
                    <a:pt x="464235" y="38100"/>
                  </a:lnTo>
                  <a:lnTo>
                    <a:pt x="304" y="4191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40240" y="3523488"/>
              <a:ext cx="304800" cy="220979"/>
            </a:xfrm>
            <a:custGeom>
              <a:avLst/>
              <a:gdLst/>
              <a:ahLst/>
              <a:cxnLst/>
              <a:rect l="l" t="t" r="r" b="b"/>
              <a:pathLst>
                <a:path w="304800" h="220979">
                  <a:moveTo>
                    <a:pt x="152400" y="220979"/>
                  </a:moveTo>
                  <a:lnTo>
                    <a:pt x="0" y="110489"/>
                  </a:lnTo>
                  <a:lnTo>
                    <a:pt x="0" y="0"/>
                  </a:lnTo>
                  <a:lnTo>
                    <a:pt x="152400" y="110489"/>
                  </a:lnTo>
                  <a:lnTo>
                    <a:pt x="304800" y="0"/>
                  </a:lnTo>
                  <a:lnTo>
                    <a:pt x="304800" y="110489"/>
                  </a:lnTo>
                  <a:lnTo>
                    <a:pt x="152400" y="220979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33890" y="3517138"/>
              <a:ext cx="317500" cy="233679"/>
            </a:xfrm>
            <a:custGeom>
              <a:avLst/>
              <a:gdLst/>
              <a:ahLst/>
              <a:cxnLst/>
              <a:rect l="l" t="t" r="r" b="b"/>
              <a:pathLst>
                <a:path w="317500" h="233679">
                  <a:moveTo>
                    <a:pt x="158750" y="233679"/>
                  </a:moveTo>
                  <a:lnTo>
                    <a:pt x="2628" y="121983"/>
                  </a:lnTo>
                  <a:lnTo>
                    <a:pt x="0" y="116839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305" y="304"/>
                  </a:lnTo>
                  <a:lnTo>
                    <a:pt x="10071" y="1206"/>
                  </a:lnTo>
                  <a:lnTo>
                    <a:pt x="17165" y="6350"/>
                  </a:lnTo>
                  <a:lnTo>
                    <a:pt x="12700" y="6350"/>
                  </a:lnTo>
                  <a:lnTo>
                    <a:pt x="2628" y="11493"/>
                  </a:lnTo>
                  <a:lnTo>
                    <a:pt x="12700" y="18795"/>
                  </a:lnTo>
                  <a:lnTo>
                    <a:pt x="12700" y="111696"/>
                  </a:lnTo>
                  <a:lnTo>
                    <a:pt x="10071" y="111696"/>
                  </a:lnTo>
                  <a:lnTo>
                    <a:pt x="12700" y="116839"/>
                  </a:lnTo>
                  <a:lnTo>
                    <a:pt x="17165" y="116839"/>
                  </a:lnTo>
                  <a:lnTo>
                    <a:pt x="158750" y="219488"/>
                  </a:lnTo>
                  <a:lnTo>
                    <a:pt x="155028" y="222186"/>
                  </a:lnTo>
                  <a:lnTo>
                    <a:pt x="176660" y="222186"/>
                  </a:lnTo>
                  <a:lnTo>
                    <a:pt x="162471" y="232473"/>
                  </a:lnTo>
                  <a:lnTo>
                    <a:pt x="160705" y="233375"/>
                  </a:lnTo>
                  <a:lnTo>
                    <a:pt x="158750" y="233679"/>
                  </a:lnTo>
                  <a:close/>
                </a:path>
                <a:path w="317500" h="233679">
                  <a:moveTo>
                    <a:pt x="176660" y="111696"/>
                  </a:moveTo>
                  <a:lnTo>
                    <a:pt x="162471" y="111696"/>
                  </a:lnTo>
                  <a:lnTo>
                    <a:pt x="158750" y="108998"/>
                  </a:lnTo>
                  <a:lnTo>
                    <a:pt x="307428" y="1206"/>
                  </a:lnTo>
                  <a:lnTo>
                    <a:pt x="309194" y="304"/>
                  </a:lnTo>
                  <a:lnTo>
                    <a:pt x="311150" y="0"/>
                  </a:lnTo>
                  <a:lnTo>
                    <a:pt x="313039" y="304"/>
                  </a:lnTo>
                  <a:lnTo>
                    <a:pt x="314858" y="1206"/>
                  </a:lnTo>
                  <a:lnTo>
                    <a:pt x="316293" y="2616"/>
                  </a:lnTo>
                  <a:lnTo>
                    <a:pt x="317195" y="4394"/>
                  </a:lnTo>
                  <a:lnTo>
                    <a:pt x="317500" y="6350"/>
                  </a:lnTo>
                  <a:lnTo>
                    <a:pt x="304800" y="6350"/>
                  </a:lnTo>
                  <a:lnTo>
                    <a:pt x="304800" y="18795"/>
                  </a:lnTo>
                  <a:lnTo>
                    <a:pt x="176660" y="111696"/>
                  </a:lnTo>
                  <a:close/>
                </a:path>
                <a:path w="317500" h="233679">
                  <a:moveTo>
                    <a:pt x="12700" y="18795"/>
                  </a:moveTo>
                  <a:lnTo>
                    <a:pt x="2628" y="11493"/>
                  </a:lnTo>
                  <a:lnTo>
                    <a:pt x="12700" y="6350"/>
                  </a:lnTo>
                  <a:lnTo>
                    <a:pt x="12700" y="18795"/>
                  </a:lnTo>
                  <a:close/>
                </a:path>
                <a:path w="317500" h="233679">
                  <a:moveTo>
                    <a:pt x="158750" y="123189"/>
                  </a:moveTo>
                  <a:lnTo>
                    <a:pt x="156794" y="122885"/>
                  </a:lnTo>
                  <a:lnTo>
                    <a:pt x="155028" y="121983"/>
                  </a:lnTo>
                  <a:lnTo>
                    <a:pt x="12700" y="18795"/>
                  </a:lnTo>
                  <a:lnTo>
                    <a:pt x="12700" y="6350"/>
                  </a:lnTo>
                  <a:lnTo>
                    <a:pt x="17165" y="6350"/>
                  </a:lnTo>
                  <a:lnTo>
                    <a:pt x="158750" y="108998"/>
                  </a:lnTo>
                  <a:lnTo>
                    <a:pt x="155028" y="111696"/>
                  </a:lnTo>
                  <a:lnTo>
                    <a:pt x="176660" y="111696"/>
                  </a:lnTo>
                  <a:lnTo>
                    <a:pt x="162471" y="121983"/>
                  </a:lnTo>
                  <a:lnTo>
                    <a:pt x="160705" y="122885"/>
                  </a:lnTo>
                  <a:lnTo>
                    <a:pt x="158750" y="123189"/>
                  </a:lnTo>
                  <a:close/>
                </a:path>
                <a:path w="317500" h="233679">
                  <a:moveTo>
                    <a:pt x="304800" y="18795"/>
                  </a:moveTo>
                  <a:lnTo>
                    <a:pt x="304800" y="6350"/>
                  </a:lnTo>
                  <a:lnTo>
                    <a:pt x="314871" y="11493"/>
                  </a:lnTo>
                  <a:lnTo>
                    <a:pt x="304800" y="18795"/>
                  </a:lnTo>
                  <a:close/>
                </a:path>
                <a:path w="317500" h="233679">
                  <a:moveTo>
                    <a:pt x="304800" y="113602"/>
                  </a:moveTo>
                  <a:lnTo>
                    <a:pt x="304800" y="18795"/>
                  </a:lnTo>
                  <a:lnTo>
                    <a:pt x="314871" y="11493"/>
                  </a:lnTo>
                  <a:lnTo>
                    <a:pt x="304800" y="6350"/>
                  </a:lnTo>
                  <a:lnTo>
                    <a:pt x="317500" y="6350"/>
                  </a:lnTo>
                  <a:lnTo>
                    <a:pt x="317500" y="111696"/>
                  </a:lnTo>
                  <a:lnTo>
                    <a:pt x="307428" y="111696"/>
                  </a:lnTo>
                  <a:lnTo>
                    <a:pt x="304800" y="113602"/>
                  </a:lnTo>
                  <a:close/>
                </a:path>
                <a:path w="317500" h="233679">
                  <a:moveTo>
                    <a:pt x="162471" y="111696"/>
                  </a:moveTo>
                  <a:lnTo>
                    <a:pt x="155028" y="111696"/>
                  </a:lnTo>
                  <a:lnTo>
                    <a:pt x="158750" y="108998"/>
                  </a:lnTo>
                  <a:lnTo>
                    <a:pt x="162471" y="111696"/>
                  </a:lnTo>
                  <a:close/>
                </a:path>
                <a:path w="317500" h="233679">
                  <a:moveTo>
                    <a:pt x="12700" y="116839"/>
                  </a:moveTo>
                  <a:lnTo>
                    <a:pt x="10071" y="111696"/>
                  </a:lnTo>
                  <a:lnTo>
                    <a:pt x="12700" y="113602"/>
                  </a:lnTo>
                  <a:lnTo>
                    <a:pt x="12700" y="116839"/>
                  </a:lnTo>
                  <a:close/>
                </a:path>
                <a:path w="317500" h="233679">
                  <a:moveTo>
                    <a:pt x="12700" y="113602"/>
                  </a:moveTo>
                  <a:lnTo>
                    <a:pt x="10071" y="111696"/>
                  </a:lnTo>
                  <a:lnTo>
                    <a:pt x="12700" y="111696"/>
                  </a:lnTo>
                  <a:lnTo>
                    <a:pt x="12700" y="113602"/>
                  </a:lnTo>
                  <a:close/>
                </a:path>
                <a:path w="317500" h="233679">
                  <a:moveTo>
                    <a:pt x="304800" y="116839"/>
                  </a:moveTo>
                  <a:lnTo>
                    <a:pt x="304800" y="113602"/>
                  </a:lnTo>
                  <a:lnTo>
                    <a:pt x="307428" y="111696"/>
                  </a:lnTo>
                  <a:lnTo>
                    <a:pt x="304800" y="116839"/>
                  </a:lnTo>
                  <a:close/>
                </a:path>
                <a:path w="317500" h="233679">
                  <a:moveTo>
                    <a:pt x="317500" y="116839"/>
                  </a:moveTo>
                  <a:lnTo>
                    <a:pt x="304800" y="116839"/>
                  </a:lnTo>
                  <a:lnTo>
                    <a:pt x="307428" y="111696"/>
                  </a:lnTo>
                  <a:lnTo>
                    <a:pt x="317500" y="111696"/>
                  </a:lnTo>
                  <a:lnTo>
                    <a:pt x="317500" y="116839"/>
                  </a:lnTo>
                  <a:close/>
                </a:path>
                <a:path w="317500" h="233679">
                  <a:moveTo>
                    <a:pt x="17165" y="116839"/>
                  </a:moveTo>
                  <a:lnTo>
                    <a:pt x="12700" y="116839"/>
                  </a:lnTo>
                  <a:lnTo>
                    <a:pt x="12700" y="113602"/>
                  </a:lnTo>
                  <a:lnTo>
                    <a:pt x="17165" y="116839"/>
                  </a:lnTo>
                  <a:close/>
                </a:path>
                <a:path w="317500" h="233679">
                  <a:moveTo>
                    <a:pt x="176660" y="222186"/>
                  </a:moveTo>
                  <a:lnTo>
                    <a:pt x="162471" y="222186"/>
                  </a:lnTo>
                  <a:lnTo>
                    <a:pt x="158750" y="219488"/>
                  </a:lnTo>
                  <a:lnTo>
                    <a:pt x="304800" y="113602"/>
                  </a:lnTo>
                  <a:lnTo>
                    <a:pt x="304800" y="116839"/>
                  </a:lnTo>
                  <a:lnTo>
                    <a:pt x="317500" y="116839"/>
                  </a:lnTo>
                  <a:lnTo>
                    <a:pt x="317182" y="118808"/>
                  </a:lnTo>
                  <a:lnTo>
                    <a:pt x="316280" y="120573"/>
                  </a:lnTo>
                  <a:lnTo>
                    <a:pt x="314871" y="121983"/>
                  </a:lnTo>
                  <a:lnTo>
                    <a:pt x="176660" y="222186"/>
                  </a:lnTo>
                  <a:close/>
                </a:path>
                <a:path w="317500" h="233679">
                  <a:moveTo>
                    <a:pt x="162471" y="222186"/>
                  </a:moveTo>
                  <a:lnTo>
                    <a:pt x="155028" y="222186"/>
                  </a:lnTo>
                  <a:lnTo>
                    <a:pt x="158750" y="219488"/>
                  </a:lnTo>
                  <a:lnTo>
                    <a:pt x="162471" y="22218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" name="object 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42119" y="1213103"/>
            <a:ext cx="562355" cy="516636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9518650" y="1830070"/>
            <a:ext cx="319405" cy="232410"/>
            <a:chOff x="9518650" y="1830070"/>
            <a:chExt cx="319405" cy="232410"/>
          </a:xfrm>
        </p:grpSpPr>
        <p:sp>
          <p:nvSpPr>
            <p:cNvPr id="81" name="object 81"/>
            <p:cNvSpPr/>
            <p:nvPr/>
          </p:nvSpPr>
          <p:spPr>
            <a:xfrm>
              <a:off x="9525000" y="1836420"/>
              <a:ext cx="306705" cy="219710"/>
            </a:xfrm>
            <a:custGeom>
              <a:avLst/>
              <a:gdLst/>
              <a:ahLst/>
              <a:cxnLst/>
              <a:rect l="l" t="t" r="r" b="b"/>
              <a:pathLst>
                <a:path w="306704" h="219710">
                  <a:moveTo>
                    <a:pt x="153161" y="219455"/>
                  </a:moveTo>
                  <a:lnTo>
                    <a:pt x="0" y="109727"/>
                  </a:lnTo>
                  <a:lnTo>
                    <a:pt x="0" y="0"/>
                  </a:lnTo>
                  <a:lnTo>
                    <a:pt x="153161" y="109727"/>
                  </a:lnTo>
                  <a:lnTo>
                    <a:pt x="306324" y="0"/>
                  </a:lnTo>
                  <a:lnTo>
                    <a:pt x="306324" y="109727"/>
                  </a:lnTo>
                  <a:lnTo>
                    <a:pt x="153161" y="219455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518650" y="1830070"/>
              <a:ext cx="319405" cy="232410"/>
            </a:xfrm>
            <a:custGeom>
              <a:avLst/>
              <a:gdLst/>
              <a:ahLst/>
              <a:cxnLst/>
              <a:rect l="l" t="t" r="r" b="b"/>
              <a:pathLst>
                <a:path w="319404" h="232410">
                  <a:moveTo>
                    <a:pt x="159511" y="232155"/>
                  </a:moveTo>
                  <a:lnTo>
                    <a:pt x="2654" y="121234"/>
                  </a:lnTo>
                  <a:lnTo>
                    <a:pt x="0" y="116077"/>
                  </a:lnTo>
                  <a:lnTo>
                    <a:pt x="0" y="6349"/>
                  </a:lnTo>
                  <a:lnTo>
                    <a:pt x="6324" y="0"/>
                  </a:lnTo>
                  <a:lnTo>
                    <a:pt x="8280" y="304"/>
                  </a:lnTo>
                  <a:lnTo>
                    <a:pt x="10045" y="1181"/>
                  </a:lnTo>
                  <a:lnTo>
                    <a:pt x="17260" y="6349"/>
                  </a:lnTo>
                  <a:lnTo>
                    <a:pt x="12700" y="6349"/>
                  </a:lnTo>
                  <a:lnTo>
                    <a:pt x="2654" y="11506"/>
                  </a:lnTo>
                  <a:lnTo>
                    <a:pt x="12699" y="18703"/>
                  </a:lnTo>
                  <a:lnTo>
                    <a:pt x="12700" y="110909"/>
                  </a:lnTo>
                  <a:lnTo>
                    <a:pt x="10045" y="110909"/>
                  </a:lnTo>
                  <a:lnTo>
                    <a:pt x="12700" y="116077"/>
                  </a:lnTo>
                  <a:lnTo>
                    <a:pt x="17260" y="116077"/>
                  </a:lnTo>
                  <a:lnTo>
                    <a:pt x="159511" y="217989"/>
                  </a:lnTo>
                  <a:lnTo>
                    <a:pt x="155816" y="220637"/>
                  </a:lnTo>
                  <a:lnTo>
                    <a:pt x="177619" y="220637"/>
                  </a:lnTo>
                  <a:lnTo>
                    <a:pt x="163207" y="230962"/>
                  </a:lnTo>
                  <a:lnTo>
                    <a:pt x="161455" y="231851"/>
                  </a:lnTo>
                  <a:lnTo>
                    <a:pt x="159511" y="232155"/>
                  </a:lnTo>
                  <a:close/>
                </a:path>
                <a:path w="319404" h="232410">
                  <a:moveTo>
                    <a:pt x="177619" y="110909"/>
                  </a:moveTo>
                  <a:lnTo>
                    <a:pt x="163207" y="110909"/>
                  </a:lnTo>
                  <a:lnTo>
                    <a:pt x="159512" y="108261"/>
                  </a:lnTo>
                  <a:lnTo>
                    <a:pt x="308978" y="1181"/>
                  </a:lnTo>
                  <a:lnTo>
                    <a:pt x="310743" y="304"/>
                  </a:lnTo>
                  <a:lnTo>
                    <a:pt x="312699" y="0"/>
                  </a:lnTo>
                  <a:lnTo>
                    <a:pt x="314576" y="304"/>
                  </a:lnTo>
                  <a:lnTo>
                    <a:pt x="316345" y="1181"/>
                  </a:lnTo>
                  <a:lnTo>
                    <a:pt x="317817" y="2628"/>
                  </a:lnTo>
                  <a:lnTo>
                    <a:pt x="318719" y="4394"/>
                  </a:lnTo>
                  <a:lnTo>
                    <a:pt x="319024" y="6349"/>
                  </a:lnTo>
                  <a:lnTo>
                    <a:pt x="306324" y="6349"/>
                  </a:lnTo>
                  <a:lnTo>
                    <a:pt x="306324" y="18703"/>
                  </a:lnTo>
                  <a:lnTo>
                    <a:pt x="177619" y="110909"/>
                  </a:lnTo>
                  <a:close/>
                </a:path>
                <a:path w="319404" h="232410">
                  <a:moveTo>
                    <a:pt x="12700" y="18703"/>
                  </a:moveTo>
                  <a:lnTo>
                    <a:pt x="2654" y="11506"/>
                  </a:lnTo>
                  <a:lnTo>
                    <a:pt x="12700" y="6349"/>
                  </a:lnTo>
                  <a:lnTo>
                    <a:pt x="12700" y="18703"/>
                  </a:lnTo>
                  <a:close/>
                </a:path>
                <a:path w="319404" h="232410">
                  <a:moveTo>
                    <a:pt x="159511" y="122427"/>
                  </a:moveTo>
                  <a:lnTo>
                    <a:pt x="157568" y="122123"/>
                  </a:lnTo>
                  <a:lnTo>
                    <a:pt x="155816" y="121234"/>
                  </a:lnTo>
                  <a:lnTo>
                    <a:pt x="12700" y="18703"/>
                  </a:lnTo>
                  <a:lnTo>
                    <a:pt x="12700" y="6349"/>
                  </a:lnTo>
                  <a:lnTo>
                    <a:pt x="17260" y="6349"/>
                  </a:lnTo>
                  <a:lnTo>
                    <a:pt x="159511" y="108261"/>
                  </a:lnTo>
                  <a:lnTo>
                    <a:pt x="155816" y="110909"/>
                  </a:lnTo>
                  <a:lnTo>
                    <a:pt x="177619" y="110909"/>
                  </a:lnTo>
                  <a:lnTo>
                    <a:pt x="163207" y="121234"/>
                  </a:lnTo>
                  <a:lnTo>
                    <a:pt x="161455" y="122123"/>
                  </a:lnTo>
                  <a:lnTo>
                    <a:pt x="159511" y="122427"/>
                  </a:lnTo>
                  <a:close/>
                </a:path>
                <a:path w="319404" h="232410">
                  <a:moveTo>
                    <a:pt x="306324" y="18703"/>
                  </a:moveTo>
                  <a:lnTo>
                    <a:pt x="306324" y="6349"/>
                  </a:lnTo>
                  <a:lnTo>
                    <a:pt x="316369" y="11506"/>
                  </a:lnTo>
                  <a:lnTo>
                    <a:pt x="306324" y="18703"/>
                  </a:lnTo>
                  <a:close/>
                </a:path>
                <a:path w="319404" h="232410">
                  <a:moveTo>
                    <a:pt x="306324" y="112810"/>
                  </a:moveTo>
                  <a:lnTo>
                    <a:pt x="306324" y="18703"/>
                  </a:lnTo>
                  <a:lnTo>
                    <a:pt x="316369" y="11506"/>
                  </a:lnTo>
                  <a:lnTo>
                    <a:pt x="306324" y="6349"/>
                  </a:lnTo>
                  <a:lnTo>
                    <a:pt x="319024" y="6349"/>
                  </a:lnTo>
                  <a:lnTo>
                    <a:pt x="319024" y="110909"/>
                  </a:lnTo>
                  <a:lnTo>
                    <a:pt x="308978" y="110909"/>
                  </a:lnTo>
                  <a:lnTo>
                    <a:pt x="306324" y="112810"/>
                  </a:lnTo>
                  <a:close/>
                </a:path>
                <a:path w="319404" h="232410">
                  <a:moveTo>
                    <a:pt x="163207" y="110909"/>
                  </a:moveTo>
                  <a:lnTo>
                    <a:pt x="155816" y="110909"/>
                  </a:lnTo>
                  <a:lnTo>
                    <a:pt x="159512" y="108261"/>
                  </a:lnTo>
                  <a:lnTo>
                    <a:pt x="163207" y="110909"/>
                  </a:lnTo>
                  <a:close/>
                </a:path>
                <a:path w="319404" h="232410">
                  <a:moveTo>
                    <a:pt x="12700" y="116077"/>
                  </a:moveTo>
                  <a:lnTo>
                    <a:pt x="10045" y="110909"/>
                  </a:lnTo>
                  <a:lnTo>
                    <a:pt x="12700" y="112810"/>
                  </a:lnTo>
                  <a:lnTo>
                    <a:pt x="12700" y="116077"/>
                  </a:lnTo>
                  <a:close/>
                </a:path>
                <a:path w="319404" h="232410">
                  <a:moveTo>
                    <a:pt x="12700" y="112810"/>
                  </a:moveTo>
                  <a:lnTo>
                    <a:pt x="10045" y="110909"/>
                  </a:lnTo>
                  <a:lnTo>
                    <a:pt x="12700" y="110909"/>
                  </a:lnTo>
                  <a:lnTo>
                    <a:pt x="12700" y="112810"/>
                  </a:lnTo>
                  <a:close/>
                </a:path>
                <a:path w="319404" h="232410">
                  <a:moveTo>
                    <a:pt x="306324" y="116077"/>
                  </a:moveTo>
                  <a:lnTo>
                    <a:pt x="306324" y="112810"/>
                  </a:lnTo>
                  <a:lnTo>
                    <a:pt x="308978" y="110909"/>
                  </a:lnTo>
                  <a:lnTo>
                    <a:pt x="306324" y="116077"/>
                  </a:lnTo>
                  <a:close/>
                </a:path>
                <a:path w="319404" h="232410">
                  <a:moveTo>
                    <a:pt x="319024" y="116077"/>
                  </a:moveTo>
                  <a:lnTo>
                    <a:pt x="306324" y="116077"/>
                  </a:lnTo>
                  <a:lnTo>
                    <a:pt x="308978" y="110909"/>
                  </a:lnTo>
                  <a:lnTo>
                    <a:pt x="319024" y="110909"/>
                  </a:lnTo>
                  <a:lnTo>
                    <a:pt x="319024" y="116077"/>
                  </a:lnTo>
                  <a:close/>
                </a:path>
                <a:path w="319404" h="232410">
                  <a:moveTo>
                    <a:pt x="17260" y="116077"/>
                  </a:moveTo>
                  <a:lnTo>
                    <a:pt x="12700" y="116077"/>
                  </a:lnTo>
                  <a:lnTo>
                    <a:pt x="12700" y="112810"/>
                  </a:lnTo>
                  <a:lnTo>
                    <a:pt x="17260" y="116077"/>
                  </a:lnTo>
                  <a:close/>
                </a:path>
                <a:path w="319404" h="232410">
                  <a:moveTo>
                    <a:pt x="177619" y="220637"/>
                  </a:moveTo>
                  <a:lnTo>
                    <a:pt x="163207" y="220637"/>
                  </a:lnTo>
                  <a:lnTo>
                    <a:pt x="159512" y="217989"/>
                  </a:lnTo>
                  <a:lnTo>
                    <a:pt x="306324" y="112810"/>
                  </a:lnTo>
                  <a:lnTo>
                    <a:pt x="306324" y="116077"/>
                  </a:lnTo>
                  <a:lnTo>
                    <a:pt x="319024" y="116077"/>
                  </a:lnTo>
                  <a:lnTo>
                    <a:pt x="318846" y="117563"/>
                  </a:lnTo>
                  <a:lnTo>
                    <a:pt x="318325" y="118973"/>
                  </a:lnTo>
                  <a:lnTo>
                    <a:pt x="317487" y="120218"/>
                  </a:lnTo>
                  <a:lnTo>
                    <a:pt x="316369" y="121234"/>
                  </a:lnTo>
                  <a:lnTo>
                    <a:pt x="177619" y="220637"/>
                  </a:lnTo>
                  <a:close/>
                </a:path>
                <a:path w="319404" h="232410">
                  <a:moveTo>
                    <a:pt x="163207" y="220637"/>
                  </a:moveTo>
                  <a:lnTo>
                    <a:pt x="155816" y="220637"/>
                  </a:lnTo>
                  <a:lnTo>
                    <a:pt x="159512" y="217989"/>
                  </a:lnTo>
                  <a:lnTo>
                    <a:pt x="163207" y="220637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916095" y="1162811"/>
            <a:ext cx="575310" cy="817244"/>
            <a:chOff x="5916095" y="1162811"/>
            <a:chExt cx="575310" cy="817244"/>
          </a:xfrm>
        </p:grpSpPr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6095" y="1162811"/>
              <a:ext cx="574765" cy="54317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070092" y="1752599"/>
              <a:ext cx="304800" cy="220979"/>
            </a:xfrm>
            <a:custGeom>
              <a:avLst/>
              <a:gdLst/>
              <a:ahLst/>
              <a:cxnLst/>
              <a:rect l="l" t="t" r="r" b="b"/>
              <a:pathLst>
                <a:path w="304800" h="220980">
                  <a:moveTo>
                    <a:pt x="152400" y="220980"/>
                  </a:moveTo>
                  <a:lnTo>
                    <a:pt x="0" y="110489"/>
                  </a:lnTo>
                  <a:lnTo>
                    <a:pt x="0" y="0"/>
                  </a:lnTo>
                  <a:lnTo>
                    <a:pt x="152400" y="110489"/>
                  </a:lnTo>
                  <a:lnTo>
                    <a:pt x="304800" y="0"/>
                  </a:lnTo>
                  <a:lnTo>
                    <a:pt x="304800" y="110489"/>
                  </a:lnTo>
                  <a:lnTo>
                    <a:pt x="152400" y="22098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063742" y="1746249"/>
              <a:ext cx="317500" cy="233679"/>
            </a:xfrm>
            <a:custGeom>
              <a:avLst/>
              <a:gdLst/>
              <a:ahLst/>
              <a:cxnLst/>
              <a:rect l="l" t="t" r="r" b="b"/>
              <a:pathLst>
                <a:path w="317500" h="233680">
                  <a:moveTo>
                    <a:pt x="158750" y="233680"/>
                  </a:moveTo>
                  <a:lnTo>
                    <a:pt x="2616" y="121983"/>
                  </a:lnTo>
                  <a:lnTo>
                    <a:pt x="0" y="116839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305" y="304"/>
                  </a:lnTo>
                  <a:lnTo>
                    <a:pt x="10071" y="1206"/>
                  </a:lnTo>
                  <a:lnTo>
                    <a:pt x="17165" y="6350"/>
                  </a:lnTo>
                  <a:lnTo>
                    <a:pt x="12700" y="6350"/>
                  </a:lnTo>
                  <a:lnTo>
                    <a:pt x="2616" y="11493"/>
                  </a:lnTo>
                  <a:lnTo>
                    <a:pt x="12687" y="18795"/>
                  </a:lnTo>
                  <a:lnTo>
                    <a:pt x="12700" y="111696"/>
                  </a:lnTo>
                  <a:lnTo>
                    <a:pt x="10071" y="111696"/>
                  </a:lnTo>
                  <a:lnTo>
                    <a:pt x="12700" y="116839"/>
                  </a:lnTo>
                  <a:lnTo>
                    <a:pt x="17165" y="116839"/>
                  </a:lnTo>
                  <a:lnTo>
                    <a:pt x="158743" y="219484"/>
                  </a:lnTo>
                  <a:lnTo>
                    <a:pt x="155016" y="222186"/>
                  </a:lnTo>
                  <a:lnTo>
                    <a:pt x="176660" y="222186"/>
                  </a:lnTo>
                  <a:lnTo>
                    <a:pt x="162471" y="232473"/>
                  </a:lnTo>
                  <a:lnTo>
                    <a:pt x="160705" y="233362"/>
                  </a:lnTo>
                  <a:lnTo>
                    <a:pt x="158750" y="233680"/>
                  </a:lnTo>
                  <a:close/>
                </a:path>
                <a:path w="317500" h="233680">
                  <a:moveTo>
                    <a:pt x="176660" y="111696"/>
                  </a:moveTo>
                  <a:lnTo>
                    <a:pt x="162471" y="111696"/>
                  </a:lnTo>
                  <a:lnTo>
                    <a:pt x="158743" y="108994"/>
                  </a:lnTo>
                  <a:lnTo>
                    <a:pt x="307416" y="1206"/>
                  </a:lnTo>
                  <a:lnTo>
                    <a:pt x="309194" y="304"/>
                  </a:lnTo>
                  <a:lnTo>
                    <a:pt x="311150" y="0"/>
                  </a:lnTo>
                  <a:lnTo>
                    <a:pt x="313118" y="304"/>
                  </a:lnTo>
                  <a:lnTo>
                    <a:pt x="314859" y="1206"/>
                  </a:lnTo>
                  <a:lnTo>
                    <a:pt x="316293" y="2616"/>
                  </a:lnTo>
                  <a:lnTo>
                    <a:pt x="317182" y="4381"/>
                  </a:lnTo>
                  <a:lnTo>
                    <a:pt x="317500" y="6350"/>
                  </a:lnTo>
                  <a:lnTo>
                    <a:pt x="304800" y="6350"/>
                  </a:lnTo>
                  <a:lnTo>
                    <a:pt x="304800" y="18795"/>
                  </a:lnTo>
                  <a:lnTo>
                    <a:pt x="176660" y="111696"/>
                  </a:lnTo>
                  <a:close/>
                </a:path>
                <a:path w="317500" h="233680">
                  <a:moveTo>
                    <a:pt x="12700" y="18795"/>
                  </a:moveTo>
                  <a:lnTo>
                    <a:pt x="2616" y="11493"/>
                  </a:lnTo>
                  <a:lnTo>
                    <a:pt x="12700" y="6350"/>
                  </a:lnTo>
                  <a:lnTo>
                    <a:pt x="12700" y="18795"/>
                  </a:lnTo>
                  <a:close/>
                </a:path>
                <a:path w="317500" h="233680">
                  <a:moveTo>
                    <a:pt x="158750" y="123189"/>
                  </a:moveTo>
                  <a:lnTo>
                    <a:pt x="156794" y="122872"/>
                  </a:lnTo>
                  <a:lnTo>
                    <a:pt x="155016" y="121983"/>
                  </a:lnTo>
                  <a:lnTo>
                    <a:pt x="12700" y="18795"/>
                  </a:lnTo>
                  <a:lnTo>
                    <a:pt x="12700" y="6350"/>
                  </a:lnTo>
                  <a:lnTo>
                    <a:pt x="17165" y="6350"/>
                  </a:lnTo>
                  <a:lnTo>
                    <a:pt x="158743" y="108994"/>
                  </a:lnTo>
                  <a:lnTo>
                    <a:pt x="155016" y="111696"/>
                  </a:lnTo>
                  <a:lnTo>
                    <a:pt x="176660" y="111696"/>
                  </a:lnTo>
                  <a:lnTo>
                    <a:pt x="162471" y="121983"/>
                  </a:lnTo>
                  <a:lnTo>
                    <a:pt x="160705" y="122872"/>
                  </a:lnTo>
                  <a:lnTo>
                    <a:pt x="158750" y="123189"/>
                  </a:lnTo>
                  <a:close/>
                </a:path>
                <a:path w="317500" h="233680">
                  <a:moveTo>
                    <a:pt x="304800" y="18795"/>
                  </a:moveTo>
                  <a:lnTo>
                    <a:pt x="304800" y="6350"/>
                  </a:lnTo>
                  <a:lnTo>
                    <a:pt x="314871" y="11493"/>
                  </a:lnTo>
                  <a:lnTo>
                    <a:pt x="304800" y="18795"/>
                  </a:lnTo>
                  <a:close/>
                </a:path>
                <a:path w="317500" h="233680">
                  <a:moveTo>
                    <a:pt x="304800" y="113593"/>
                  </a:moveTo>
                  <a:lnTo>
                    <a:pt x="304800" y="18795"/>
                  </a:lnTo>
                  <a:lnTo>
                    <a:pt x="314871" y="11493"/>
                  </a:lnTo>
                  <a:lnTo>
                    <a:pt x="304800" y="6350"/>
                  </a:lnTo>
                  <a:lnTo>
                    <a:pt x="317500" y="6350"/>
                  </a:lnTo>
                  <a:lnTo>
                    <a:pt x="317500" y="111696"/>
                  </a:lnTo>
                  <a:lnTo>
                    <a:pt x="307416" y="111696"/>
                  </a:lnTo>
                  <a:lnTo>
                    <a:pt x="304800" y="113593"/>
                  </a:lnTo>
                  <a:close/>
                </a:path>
                <a:path w="317500" h="233680">
                  <a:moveTo>
                    <a:pt x="162471" y="111696"/>
                  </a:moveTo>
                  <a:lnTo>
                    <a:pt x="155016" y="111696"/>
                  </a:lnTo>
                  <a:lnTo>
                    <a:pt x="158743" y="108994"/>
                  </a:lnTo>
                  <a:lnTo>
                    <a:pt x="162471" y="111696"/>
                  </a:lnTo>
                  <a:close/>
                </a:path>
                <a:path w="317500" h="233680">
                  <a:moveTo>
                    <a:pt x="12700" y="116839"/>
                  </a:moveTo>
                  <a:lnTo>
                    <a:pt x="10071" y="111696"/>
                  </a:lnTo>
                  <a:lnTo>
                    <a:pt x="12687" y="113593"/>
                  </a:lnTo>
                  <a:lnTo>
                    <a:pt x="12700" y="116839"/>
                  </a:lnTo>
                  <a:close/>
                </a:path>
                <a:path w="317500" h="233680">
                  <a:moveTo>
                    <a:pt x="12700" y="113593"/>
                  </a:moveTo>
                  <a:lnTo>
                    <a:pt x="10071" y="111696"/>
                  </a:lnTo>
                  <a:lnTo>
                    <a:pt x="12700" y="111696"/>
                  </a:lnTo>
                  <a:lnTo>
                    <a:pt x="12700" y="113593"/>
                  </a:lnTo>
                  <a:close/>
                </a:path>
                <a:path w="317500" h="233680">
                  <a:moveTo>
                    <a:pt x="304800" y="116839"/>
                  </a:moveTo>
                  <a:lnTo>
                    <a:pt x="304800" y="113593"/>
                  </a:lnTo>
                  <a:lnTo>
                    <a:pt x="307416" y="111696"/>
                  </a:lnTo>
                  <a:lnTo>
                    <a:pt x="304800" y="116839"/>
                  </a:lnTo>
                  <a:close/>
                </a:path>
                <a:path w="317500" h="233680">
                  <a:moveTo>
                    <a:pt x="317500" y="116839"/>
                  </a:moveTo>
                  <a:lnTo>
                    <a:pt x="304800" y="116839"/>
                  </a:lnTo>
                  <a:lnTo>
                    <a:pt x="307416" y="111696"/>
                  </a:lnTo>
                  <a:lnTo>
                    <a:pt x="317500" y="111696"/>
                  </a:lnTo>
                  <a:lnTo>
                    <a:pt x="317500" y="116839"/>
                  </a:lnTo>
                  <a:close/>
                </a:path>
                <a:path w="317500" h="233680">
                  <a:moveTo>
                    <a:pt x="17165" y="116839"/>
                  </a:moveTo>
                  <a:lnTo>
                    <a:pt x="12700" y="116839"/>
                  </a:lnTo>
                  <a:lnTo>
                    <a:pt x="12700" y="113593"/>
                  </a:lnTo>
                  <a:lnTo>
                    <a:pt x="17165" y="116839"/>
                  </a:lnTo>
                  <a:close/>
                </a:path>
                <a:path w="317500" h="233680">
                  <a:moveTo>
                    <a:pt x="176660" y="222186"/>
                  </a:moveTo>
                  <a:lnTo>
                    <a:pt x="162471" y="222186"/>
                  </a:lnTo>
                  <a:lnTo>
                    <a:pt x="158743" y="219484"/>
                  </a:lnTo>
                  <a:lnTo>
                    <a:pt x="304800" y="113593"/>
                  </a:lnTo>
                  <a:lnTo>
                    <a:pt x="304800" y="116839"/>
                  </a:lnTo>
                  <a:lnTo>
                    <a:pt x="317500" y="116839"/>
                  </a:lnTo>
                  <a:lnTo>
                    <a:pt x="317182" y="118795"/>
                  </a:lnTo>
                  <a:lnTo>
                    <a:pt x="316280" y="120573"/>
                  </a:lnTo>
                  <a:lnTo>
                    <a:pt x="314871" y="121983"/>
                  </a:lnTo>
                  <a:lnTo>
                    <a:pt x="176660" y="222186"/>
                  </a:lnTo>
                  <a:close/>
                </a:path>
                <a:path w="317500" h="233680">
                  <a:moveTo>
                    <a:pt x="162471" y="222186"/>
                  </a:moveTo>
                  <a:lnTo>
                    <a:pt x="155016" y="222186"/>
                  </a:lnTo>
                  <a:lnTo>
                    <a:pt x="158743" y="219484"/>
                  </a:lnTo>
                  <a:lnTo>
                    <a:pt x="162471" y="222186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3669791" y="3988053"/>
            <a:ext cx="291465" cy="520700"/>
            <a:chOff x="3669791" y="3988053"/>
            <a:chExt cx="291465" cy="520700"/>
          </a:xfrm>
        </p:grpSpPr>
        <p:sp>
          <p:nvSpPr>
            <p:cNvPr id="88" name="object 88"/>
            <p:cNvSpPr/>
            <p:nvPr/>
          </p:nvSpPr>
          <p:spPr>
            <a:xfrm>
              <a:off x="3733800" y="3994403"/>
              <a:ext cx="220979" cy="306705"/>
            </a:xfrm>
            <a:custGeom>
              <a:avLst/>
              <a:gdLst/>
              <a:ahLst/>
              <a:cxnLst/>
              <a:rect l="l" t="t" r="r" b="b"/>
              <a:pathLst>
                <a:path w="220979" h="306704">
                  <a:moveTo>
                    <a:pt x="110489" y="306324"/>
                  </a:moveTo>
                  <a:lnTo>
                    <a:pt x="0" y="306324"/>
                  </a:lnTo>
                  <a:lnTo>
                    <a:pt x="110489" y="153162"/>
                  </a:lnTo>
                  <a:lnTo>
                    <a:pt x="0" y="0"/>
                  </a:lnTo>
                  <a:lnTo>
                    <a:pt x="110489" y="0"/>
                  </a:lnTo>
                  <a:lnTo>
                    <a:pt x="220979" y="153162"/>
                  </a:lnTo>
                  <a:lnTo>
                    <a:pt x="110489" y="306324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27450" y="3988053"/>
              <a:ext cx="233679" cy="319405"/>
            </a:xfrm>
            <a:custGeom>
              <a:avLst/>
              <a:gdLst/>
              <a:ahLst/>
              <a:cxnLst/>
              <a:rect l="l" t="t" r="r" b="b"/>
              <a:pathLst>
                <a:path w="233679" h="319404">
                  <a:moveTo>
                    <a:pt x="109008" y="159512"/>
                  </a:moveTo>
                  <a:lnTo>
                    <a:pt x="1206" y="10058"/>
                  </a:lnTo>
                  <a:lnTo>
                    <a:pt x="304" y="8293"/>
                  </a:lnTo>
                  <a:lnTo>
                    <a:pt x="0" y="6337"/>
                  </a:lnTo>
                  <a:lnTo>
                    <a:pt x="317" y="4381"/>
                  </a:lnTo>
                  <a:lnTo>
                    <a:pt x="1219" y="2616"/>
                  </a:lnTo>
                  <a:lnTo>
                    <a:pt x="2628" y="1206"/>
                  </a:lnTo>
                  <a:lnTo>
                    <a:pt x="4642" y="177"/>
                  </a:lnTo>
                  <a:lnTo>
                    <a:pt x="5209" y="177"/>
                  </a:lnTo>
                  <a:lnTo>
                    <a:pt x="6350" y="0"/>
                  </a:lnTo>
                  <a:lnTo>
                    <a:pt x="116839" y="0"/>
                  </a:lnTo>
                  <a:lnTo>
                    <a:pt x="118325" y="177"/>
                  </a:lnTo>
                  <a:lnTo>
                    <a:pt x="119735" y="698"/>
                  </a:lnTo>
                  <a:lnTo>
                    <a:pt x="120980" y="1536"/>
                  </a:lnTo>
                  <a:lnTo>
                    <a:pt x="121971" y="2616"/>
                  </a:lnTo>
                  <a:lnTo>
                    <a:pt x="11499" y="2616"/>
                  </a:lnTo>
                  <a:lnTo>
                    <a:pt x="6350" y="12700"/>
                  </a:lnTo>
                  <a:lnTo>
                    <a:pt x="18758" y="12700"/>
                  </a:lnTo>
                  <a:lnTo>
                    <a:pt x="121983" y="155803"/>
                  </a:lnTo>
                  <a:lnTo>
                    <a:pt x="111683" y="155803"/>
                  </a:lnTo>
                  <a:lnTo>
                    <a:pt x="109008" y="159512"/>
                  </a:lnTo>
                  <a:close/>
                </a:path>
                <a:path w="233679" h="319404">
                  <a:moveTo>
                    <a:pt x="18758" y="12700"/>
                  </a:moveTo>
                  <a:lnTo>
                    <a:pt x="6350" y="12700"/>
                  </a:lnTo>
                  <a:lnTo>
                    <a:pt x="11499" y="2616"/>
                  </a:lnTo>
                  <a:lnTo>
                    <a:pt x="18758" y="12700"/>
                  </a:lnTo>
                  <a:close/>
                </a:path>
                <a:path w="233679" h="319404">
                  <a:moveTo>
                    <a:pt x="113589" y="12700"/>
                  </a:moveTo>
                  <a:lnTo>
                    <a:pt x="18758" y="12700"/>
                  </a:lnTo>
                  <a:lnTo>
                    <a:pt x="11484" y="2616"/>
                  </a:lnTo>
                  <a:lnTo>
                    <a:pt x="121974" y="2616"/>
                  </a:lnTo>
                  <a:lnTo>
                    <a:pt x="127342" y="10058"/>
                  </a:lnTo>
                  <a:lnTo>
                    <a:pt x="111683" y="10058"/>
                  </a:lnTo>
                  <a:lnTo>
                    <a:pt x="113589" y="12700"/>
                  </a:lnTo>
                  <a:close/>
                </a:path>
                <a:path w="233679" h="319404">
                  <a:moveTo>
                    <a:pt x="219498" y="159512"/>
                  </a:moveTo>
                  <a:lnTo>
                    <a:pt x="111683" y="10058"/>
                  </a:lnTo>
                  <a:lnTo>
                    <a:pt x="116839" y="12700"/>
                  </a:lnTo>
                  <a:lnTo>
                    <a:pt x="129248" y="12700"/>
                  </a:lnTo>
                  <a:lnTo>
                    <a:pt x="232473" y="155803"/>
                  </a:lnTo>
                  <a:lnTo>
                    <a:pt x="222173" y="155803"/>
                  </a:lnTo>
                  <a:lnTo>
                    <a:pt x="219498" y="159512"/>
                  </a:lnTo>
                  <a:close/>
                </a:path>
                <a:path w="233679" h="319404">
                  <a:moveTo>
                    <a:pt x="129248" y="12700"/>
                  </a:moveTo>
                  <a:lnTo>
                    <a:pt x="116839" y="12700"/>
                  </a:lnTo>
                  <a:lnTo>
                    <a:pt x="111683" y="10058"/>
                  </a:lnTo>
                  <a:lnTo>
                    <a:pt x="127342" y="10058"/>
                  </a:lnTo>
                  <a:lnTo>
                    <a:pt x="129248" y="12700"/>
                  </a:lnTo>
                  <a:close/>
                </a:path>
                <a:path w="233679" h="319404">
                  <a:moveTo>
                    <a:pt x="111683" y="163233"/>
                  </a:moveTo>
                  <a:lnTo>
                    <a:pt x="109008" y="159512"/>
                  </a:lnTo>
                  <a:lnTo>
                    <a:pt x="111683" y="155803"/>
                  </a:lnTo>
                  <a:lnTo>
                    <a:pt x="111683" y="163233"/>
                  </a:lnTo>
                  <a:close/>
                </a:path>
                <a:path w="233679" h="319404">
                  <a:moveTo>
                    <a:pt x="121983" y="163233"/>
                  </a:moveTo>
                  <a:lnTo>
                    <a:pt x="111683" y="163233"/>
                  </a:lnTo>
                  <a:lnTo>
                    <a:pt x="111683" y="155803"/>
                  </a:lnTo>
                  <a:lnTo>
                    <a:pt x="121983" y="155803"/>
                  </a:lnTo>
                  <a:lnTo>
                    <a:pt x="122885" y="157556"/>
                  </a:lnTo>
                  <a:lnTo>
                    <a:pt x="123189" y="159512"/>
                  </a:lnTo>
                  <a:lnTo>
                    <a:pt x="122885" y="161467"/>
                  </a:lnTo>
                  <a:lnTo>
                    <a:pt x="121983" y="163233"/>
                  </a:lnTo>
                  <a:close/>
                </a:path>
                <a:path w="233679" h="319404">
                  <a:moveTo>
                    <a:pt x="222173" y="163233"/>
                  </a:moveTo>
                  <a:lnTo>
                    <a:pt x="219498" y="159512"/>
                  </a:lnTo>
                  <a:lnTo>
                    <a:pt x="222173" y="155803"/>
                  </a:lnTo>
                  <a:lnTo>
                    <a:pt x="222173" y="163233"/>
                  </a:lnTo>
                  <a:close/>
                </a:path>
                <a:path w="233679" h="319404">
                  <a:moveTo>
                    <a:pt x="232473" y="163233"/>
                  </a:moveTo>
                  <a:lnTo>
                    <a:pt x="222173" y="163233"/>
                  </a:lnTo>
                  <a:lnTo>
                    <a:pt x="222173" y="155803"/>
                  </a:lnTo>
                  <a:lnTo>
                    <a:pt x="232473" y="155803"/>
                  </a:lnTo>
                  <a:lnTo>
                    <a:pt x="233375" y="157556"/>
                  </a:lnTo>
                  <a:lnTo>
                    <a:pt x="233679" y="159512"/>
                  </a:lnTo>
                  <a:lnTo>
                    <a:pt x="233375" y="161467"/>
                  </a:lnTo>
                  <a:lnTo>
                    <a:pt x="232473" y="163233"/>
                  </a:lnTo>
                  <a:close/>
                </a:path>
                <a:path w="233679" h="319404">
                  <a:moveTo>
                    <a:pt x="116839" y="319024"/>
                  </a:moveTo>
                  <a:lnTo>
                    <a:pt x="6350" y="319024"/>
                  </a:lnTo>
                  <a:lnTo>
                    <a:pt x="4394" y="318719"/>
                  </a:lnTo>
                  <a:lnTo>
                    <a:pt x="2628" y="317817"/>
                  </a:lnTo>
                  <a:lnTo>
                    <a:pt x="1206" y="316395"/>
                  </a:lnTo>
                  <a:lnTo>
                    <a:pt x="317" y="314655"/>
                  </a:lnTo>
                  <a:lnTo>
                    <a:pt x="0" y="312686"/>
                  </a:lnTo>
                  <a:lnTo>
                    <a:pt x="304" y="310730"/>
                  </a:lnTo>
                  <a:lnTo>
                    <a:pt x="1206" y="308965"/>
                  </a:lnTo>
                  <a:lnTo>
                    <a:pt x="109008" y="159512"/>
                  </a:lnTo>
                  <a:lnTo>
                    <a:pt x="111683" y="163233"/>
                  </a:lnTo>
                  <a:lnTo>
                    <a:pt x="121983" y="163233"/>
                  </a:lnTo>
                  <a:lnTo>
                    <a:pt x="18758" y="306324"/>
                  </a:lnTo>
                  <a:lnTo>
                    <a:pt x="6350" y="306324"/>
                  </a:lnTo>
                  <a:lnTo>
                    <a:pt x="11493" y="316395"/>
                  </a:lnTo>
                  <a:lnTo>
                    <a:pt x="121983" y="316395"/>
                  </a:lnTo>
                  <a:lnTo>
                    <a:pt x="120980" y="317487"/>
                  </a:lnTo>
                  <a:lnTo>
                    <a:pt x="119735" y="318325"/>
                  </a:lnTo>
                  <a:lnTo>
                    <a:pt x="118669" y="318719"/>
                  </a:lnTo>
                  <a:lnTo>
                    <a:pt x="119387" y="318719"/>
                  </a:lnTo>
                  <a:lnTo>
                    <a:pt x="116839" y="319024"/>
                  </a:lnTo>
                  <a:close/>
                </a:path>
                <a:path w="233679" h="319404">
                  <a:moveTo>
                    <a:pt x="111683" y="308965"/>
                  </a:moveTo>
                  <a:lnTo>
                    <a:pt x="219498" y="159512"/>
                  </a:lnTo>
                  <a:lnTo>
                    <a:pt x="222173" y="163233"/>
                  </a:lnTo>
                  <a:lnTo>
                    <a:pt x="232473" y="163233"/>
                  </a:lnTo>
                  <a:lnTo>
                    <a:pt x="129248" y="306324"/>
                  </a:lnTo>
                  <a:lnTo>
                    <a:pt x="116839" y="306324"/>
                  </a:lnTo>
                  <a:lnTo>
                    <a:pt x="111683" y="308965"/>
                  </a:lnTo>
                  <a:close/>
                </a:path>
                <a:path w="233679" h="319404">
                  <a:moveTo>
                    <a:pt x="11493" y="316395"/>
                  </a:moveTo>
                  <a:lnTo>
                    <a:pt x="6350" y="306324"/>
                  </a:lnTo>
                  <a:lnTo>
                    <a:pt x="18758" y="306324"/>
                  </a:lnTo>
                  <a:lnTo>
                    <a:pt x="11493" y="316395"/>
                  </a:lnTo>
                  <a:close/>
                </a:path>
                <a:path w="233679" h="319404">
                  <a:moveTo>
                    <a:pt x="121983" y="316395"/>
                  </a:moveTo>
                  <a:lnTo>
                    <a:pt x="11493" y="316395"/>
                  </a:lnTo>
                  <a:lnTo>
                    <a:pt x="18758" y="306324"/>
                  </a:lnTo>
                  <a:lnTo>
                    <a:pt x="113589" y="306324"/>
                  </a:lnTo>
                  <a:lnTo>
                    <a:pt x="111683" y="308965"/>
                  </a:lnTo>
                  <a:lnTo>
                    <a:pt x="127343" y="308965"/>
                  </a:lnTo>
                  <a:lnTo>
                    <a:pt x="121983" y="316395"/>
                  </a:lnTo>
                  <a:close/>
                </a:path>
                <a:path w="233679" h="319404">
                  <a:moveTo>
                    <a:pt x="127343" y="308965"/>
                  </a:moveTo>
                  <a:lnTo>
                    <a:pt x="111683" y="308965"/>
                  </a:lnTo>
                  <a:lnTo>
                    <a:pt x="116839" y="306324"/>
                  </a:lnTo>
                  <a:lnTo>
                    <a:pt x="129248" y="306324"/>
                  </a:lnTo>
                  <a:lnTo>
                    <a:pt x="127343" y="308965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69791" y="4203915"/>
              <a:ext cx="39370" cy="304800"/>
            </a:xfrm>
            <a:custGeom>
              <a:avLst/>
              <a:gdLst/>
              <a:ahLst/>
              <a:cxnLst/>
              <a:rect l="l" t="t" r="r" b="b"/>
              <a:pathLst>
                <a:path w="39370" h="304800">
                  <a:moveTo>
                    <a:pt x="38785" y="304800"/>
                  </a:moveTo>
                  <a:lnTo>
                    <a:pt x="685" y="3048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785" y="30480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2819400" y="4775403"/>
            <a:ext cx="893444" cy="1447800"/>
            <a:chOff x="2819400" y="4775403"/>
            <a:chExt cx="893444" cy="1447800"/>
          </a:xfrm>
        </p:grpSpPr>
        <p:pic>
          <p:nvPicPr>
            <p:cNvPr id="92" name="object 9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19400" y="5437631"/>
              <a:ext cx="827531" cy="46786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273551" y="4918506"/>
              <a:ext cx="43815" cy="502284"/>
            </a:xfrm>
            <a:custGeom>
              <a:avLst/>
              <a:gdLst/>
              <a:ahLst/>
              <a:cxnLst/>
              <a:rect l="l" t="t" r="r" b="b"/>
              <a:pathLst>
                <a:path w="43814" h="502285">
                  <a:moveTo>
                    <a:pt x="5334" y="501929"/>
                  </a:moveTo>
                  <a:lnTo>
                    <a:pt x="0" y="406"/>
                  </a:lnTo>
                  <a:lnTo>
                    <a:pt x="38100" y="0"/>
                  </a:lnTo>
                  <a:lnTo>
                    <a:pt x="43434" y="501523"/>
                  </a:lnTo>
                  <a:lnTo>
                    <a:pt x="5334" y="50192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53156" y="5097779"/>
              <a:ext cx="306705" cy="220979"/>
            </a:xfrm>
            <a:custGeom>
              <a:avLst/>
              <a:gdLst/>
              <a:ahLst/>
              <a:cxnLst/>
              <a:rect l="l" t="t" r="r" b="b"/>
              <a:pathLst>
                <a:path w="306704" h="220979">
                  <a:moveTo>
                    <a:pt x="306323" y="220980"/>
                  </a:moveTo>
                  <a:lnTo>
                    <a:pt x="153161" y="110490"/>
                  </a:lnTo>
                  <a:lnTo>
                    <a:pt x="0" y="220980"/>
                  </a:lnTo>
                  <a:lnTo>
                    <a:pt x="0" y="110490"/>
                  </a:lnTo>
                  <a:lnTo>
                    <a:pt x="153161" y="0"/>
                  </a:lnTo>
                  <a:lnTo>
                    <a:pt x="306323" y="110490"/>
                  </a:lnTo>
                  <a:lnTo>
                    <a:pt x="306323" y="22098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46806" y="5091429"/>
              <a:ext cx="319405" cy="233679"/>
            </a:xfrm>
            <a:custGeom>
              <a:avLst/>
              <a:gdLst/>
              <a:ahLst/>
              <a:cxnLst/>
              <a:rect l="l" t="t" r="r" b="b"/>
              <a:pathLst>
                <a:path w="319404" h="233679">
                  <a:moveTo>
                    <a:pt x="6337" y="233680"/>
                  </a:moveTo>
                  <a:lnTo>
                    <a:pt x="0" y="227330"/>
                  </a:lnTo>
                  <a:lnTo>
                    <a:pt x="0" y="116840"/>
                  </a:lnTo>
                  <a:lnTo>
                    <a:pt x="155790" y="1193"/>
                  </a:lnTo>
                  <a:lnTo>
                    <a:pt x="159511" y="0"/>
                  </a:lnTo>
                  <a:lnTo>
                    <a:pt x="161467" y="304"/>
                  </a:lnTo>
                  <a:lnTo>
                    <a:pt x="163220" y="1193"/>
                  </a:lnTo>
                  <a:lnTo>
                    <a:pt x="177497" y="11493"/>
                  </a:lnTo>
                  <a:lnTo>
                    <a:pt x="155790" y="11493"/>
                  </a:lnTo>
                  <a:lnTo>
                    <a:pt x="159505" y="14173"/>
                  </a:lnTo>
                  <a:lnTo>
                    <a:pt x="17188" y="116840"/>
                  </a:lnTo>
                  <a:lnTo>
                    <a:pt x="12700" y="116840"/>
                  </a:lnTo>
                  <a:lnTo>
                    <a:pt x="10058" y="121983"/>
                  </a:lnTo>
                  <a:lnTo>
                    <a:pt x="12700" y="121983"/>
                  </a:lnTo>
                  <a:lnTo>
                    <a:pt x="12700" y="214908"/>
                  </a:lnTo>
                  <a:lnTo>
                    <a:pt x="2628" y="222173"/>
                  </a:lnTo>
                  <a:lnTo>
                    <a:pt x="12700" y="227330"/>
                  </a:lnTo>
                  <a:lnTo>
                    <a:pt x="17188" y="227330"/>
                  </a:lnTo>
                  <a:lnTo>
                    <a:pt x="10076" y="232460"/>
                  </a:lnTo>
                  <a:lnTo>
                    <a:pt x="8317" y="233362"/>
                  </a:lnTo>
                  <a:lnTo>
                    <a:pt x="6337" y="233680"/>
                  </a:lnTo>
                  <a:close/>
                </a:path>
                <a:path w="319404" h="233679">
                  <a:moveTo>
                    <a:pt x="159505" y="14173"/>
                  </a:moveTo>
                  <a:lnTo>
                    <a:pt x="155790" y="11493"/>
                  </a:lnTo>
                  <a:lnTo>
                    <a:pt x="163220" y="11493"/>
                  </a:lnTo>
                  <a:lnTo>
                    <a:pt x="159505" y="14173"/>
                  </a:lnTo>
                  <a:close/>
                </a:path>
                <a:path w="319404" h="233679">
                  <a:moveTo>
                    <a:pt x="306323" y="120077"/>
                  </a:moveTo>
                  <a:lnTo>
                    <a:pt x="159505" y="14173"/>
                  </a:lnTo>
                  <a:lnTo>
                    <a:pt x="163220" y="11493"/>
                  </a:lnTo>
                  <a:lnTo>
                    <a:pt x="177497" y="11493"/>
                  </a:lnTo>
                  <a:lnTo>
                    <a:pt x="316382" y="111683"/>
                  </a:lnTo>
                  <a:lnTo>
                    <a:pt x="319023" y="116840"/>
                  </a:lnTo>
                  <a:lnTo>
                    <a:pt x="306323" y="116840"/>
                  </a:lnTo>
                  <a:lnTo>
                    <a:pt x="306323" y="120077"/>
                  </a:lnTo>
                  <a:close/>
                </a:path>
                <a:path w="319404" h="233679">
                  <a:moveTo>
                    <a:pt x="17188" y="227330"/>
                  </a:moveTo>
                  <a:lnTo>
                    <a:pt x="12700" y="227330"/>
                  </a:lnTo>
                  <a:lnTo>
                    <a:pt x="12700" y="214908"/>
                  </a:lnTo>
                  <a:lnTo>
                    <a:pt x="155790" y="111683"/>
                  </a:lnTo>
                  <a:lnTo>
                    <a:pt x="157556" y="110794"/>
                  </a:lnTo>
                  <a:lnTo>
                    <a:pt x="159511" y="110490"/>
                  </a:lnTo>
                  <a:lnTo>
                    <a:pt x="161467" y="110794"/>
                  </a:lnTo>
                  <a:lnTo>
                    <a:pt x="163220" y="111683"/>
                  </a:lnTo>
                  <a:lnTo>
                    <a:pt x="177497" y="121983"/>
                  </a:lnTo>
                  <a:lnTo>
                    <a:pt x="155790" y="121983"/>
                  </a:lnTo>
                  <a:lnTo>
                    <a:pt x="159505" y="124663"/>
                  </a:lnTo>
                  <a:lnTo>
                    <a:pt x="17188" y="227330"/>
                  </a:lnTo>
                  <a:close/>
                </a:path>
                <a:path w="319404" h="233679">
                  <a:moveTo>
                    <a:pt x="10058" y="121983"/>
                  </a:moveTo>
                  <a:lnTo>
                    <a:pt x="12700" y="116840"/>
                  </a:lnTo>
                  <a:lnTo>
                    <a:pt x="12700" y="120077"/>
                  </a:lnTo>
                  <a:lnTo>
                    <a:pt x="10058" y="121983"/>
                  </a:lnTo>
                  <a:close/>
                </a:path>
                <a:path w="319404" h="233679">
                  <a:moveTo>
                    <a:pt x="12700" y="120077"/>
                  </a:moveTo>
                  <a:lnTo>
                    <a:pt x="12700" y="116840"/>
                  </a:lnTo>
                  <a:lnTo>
                    <a:pt x="17188" y="116840"/>
                  </a:lnTo>
                  <a:lnTo>
                    <a:pt x="12700" y="120077"/>
                  </a:lnTo>
                  <a:close/>
                </a:path>
                <a:path w="319404" h="233679">
                  <a:moveTo>
                    <a:pt x="308952" y="121983"/>
                  </a:moveTo>
                  <a:lnTo>
                    <a:pt x="306323" y="120077"/>
                  </a:lnTo>
                  <a:lnTo>
                    <a:pt x="306323" y="116840"/>
                  </a:lnTo>
                  <a:lnTo>
                    <a:pt x="308952" y="121983"/>
                  </a:lnTo>
                  <a:close/>
                </a:path>
                <a:path w="319404" h="233679">
                  <a:moveTo>
                    <a:pt x="319023" y="121983"/>
                  </a:moveTo>
                  <a:lnTo>
                    <a:pt x="308952" y="121983"/>
                  </a:lnTo>
                  <a:lnTo>
                    <a:pt x="306323" y="116840"/>
                  </a:lnTo>
                  <a:lnTo>
                    <a:pt x="319023" y="116840"/>
                  </a:lnTo>
                  <a:lnTo>
                    <a:pt x="319023" y="121983"/>
                  </a:lnTo>
                  <a:close/>
                </a:path>
                <a:path w="319404" h="233679">
                  <a:moveTo>
                    <a:pt x="12700" y="121983"/>
                  </a:moveTo>
                  <a:lnTo>
                    <a:pt x="10058" y="121983"/>
                  </a:lnTo>
                  <a:lnTo>
                    <a:pt x="12700" y="120077"/>
                  </a:lnTo>
                  <a:lnTo>
                    <a:pt x="12700" y="121983"/>
                  </a:lnTo>
                  <a:close/>
                </a:path>
                <a:path w="319404" h="233679">
                  <a:moveTo>
                    <a:pt x="319023" y="227330"/>
                  </a:moveTo>
                  <a:lnTo>
                    <a:pt x="306323" y="227330"/>
                  </a:lnTo>
                  <a:lnTo>
                    <a:pt x="316382" y="222173"/>
                  </a:lnTo>
                  <a:lnTo>
                    <a:pt x="306323" y="214908"/>
                  </a:lnTo>
                  <a:lnTo>
                    <a:pt x="306323" y="120077"/>
                  </a:lnTo>
                  <a:lnTo>
                    <a:pt x="308952" y="121983"/>
                  </a:lnTo>
                  <a:lnTo>
                    <a:pt x="319023" y="121983"/>
                  </a:lnTo>
                  <a:lnTo>
                    <a:pt x="319023" y="227330"/>
                  </a:lnTo>
                  <a:close/>
                </a:path>
                <a:path w="319404" h="233679">
                  <a:moveTo>
                    <a:pt x="159505" y="124663"/>
                  </a:moveTo>
                  <a:lnTo>
                    <a:pt x="155790" y="121983"/>
                  </a:lnTo>
                  <a:lnTo>
                    <a:pt x="163220" y="121983"/>
                  </a:lnTo>
                  <a:lnTo>
                    <a:pt x="159505" y="124663"/>
                  </a:lnTo>
                  <a:close/>
                </a:path>
                <a:path w="319404" h="233679">
                  <a:moveTo>
                    <a:pt x="312686" y="233680"/>
                  </a:moveTo>
                  <a:lnTo>
                    <a:pt x="310705" y="233362"/>
                  </a:lnTo>
                  <a:lnTo>
                    <a:pt x="308935" y="232460"/>
                  </a:lnTo>
                  <a:lnTo>
                    <a:pt x="159505" y="124663"/>
                  </a:lnTo>
                  <a:lnTo>
                    <a:pt x="163220" y="121983"/>
                  </a:lnTo>
                  <a:lnTo>
                    <a:pt x="177497" y="121983"/>
                  </a:lnTo>
                  <a:lnTo>
                    <a:pt x="306311" y="214908"/>
                  </a:lnTo>
                  <a:lnTo>
                    <a:pt x="306323" y="227330"/>
                  </a:lnTo>
                  <a:lnTo>
                    <a:pt x="319023" y="227330"/>
                  </a:lnTo>
                  <a:lnTo>
                    <a:pt x="318719" y="229285"/>
                  </a:lnTo>
                  <a:lnTo>
                    <a:pt x="317817" y="231051"/>
                  </a:lnTo>
                  <a:lnTo>
                    <a:pt x="316407" y="232460"/>
                  </a:lnTo>
                  <a:lnTo>
                    <a:pt x="314642" y="233362"/>
                  </a:lnTo>
                  <a:lnTo>
                    <a:pt x="312686" y="233680"/>
                  </a:lnTo>
                  <a:close/>
                </a:path>
                <a:path w="319404" h="233679">
                  <a:moveTo>
                    <a:pt x="12700" y="227330"/>
                  </a:moveTo>
                  <a:lnTo>
                    <a:pt x="2628" y="222173"/>
                  </a:lnTo>
                  <a:lnTo>
                    <a:pt x="12700" y="214908"/>
                  </a:lnTo>
                  <a:lnTo>
                    <a:pt x="12700" y="227330"/>
                  </a:lnTo>
                  <a:close/>
                </a:path>
                <a:path w="319404" h="233679">
                  <a:moveTo>
                    <a:pt x="306323" y="227330"/>
                  </a:moveTo>
                  <a:lnTo>
                    <a:pt x="306323" y="214908"/>
                  </a:lnTo>
                  <a:lnTo>
                    <a:pt x="316382" y="222173"/>
                  </a:lnTo>
                  <a:lnTo>
                    <a:pt x="306323" y="22733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71074" y="4775402"/>
              <a:ext cx="41910" cy="1447800"/>
            </a:xfrm>
            <a:custGeom>
              <a:avLst/>
              <a:gdLst/>
              <a:ahLst/>
              <a:cxnLst/>
              <a:rect l="l" t="t" r="r" b="b"/>
              <a:pathLst>
                <a:path w="41910" h="1447800">
                  <a:moveTo>
                    <a:pt x="38798" y="304800"/>
                  </a:moveTo>
                  <a:lnTo>
                    <a:pt x="38112" y="0"/>
                  </a:lnTo>
                  <a:lnTo>
                    <a:pt x="0" y="0"/>
                  </a:lnTo>
                  <a:lnTo>
                    <a:pt x="685" y="304800"/>
                  </a:lnTo>
                  <a:lnTo>
                    <a:pt x="38798" y="304800"/>
                  </a:lnTo>
                  <a:close/>
                </a:path>
                <a:path w="41910" h="1447800">
                  <a:moveTo>
                    <a:pt x="39141" y="457200"/>
                  </a:moveTo>
                  <a:lnTo>
                    <a:pt x="39052" y="419100"/>
                  </a:lnTo>
                  <a:lnTo>
                    <a:pt x="939" y="419100"/>
                  </a:lnTo>
                  <a:lnTo>
                    <a:pt x="1028" y="457200"/>
                  </a:lnTo>
                  <a:lnTo>
                    <a:pt x="39141" y="457200"/>
                  </a:lnTo>
                  <a:close/>
                </a:path>
                <a:path w="41910" h="1447800">
                  <a:moveTo>
                    <a:pt x="40081" y="876300"/>
                  </a:moveTo>
                  <a:lnTo>
                    <a:pt x="39395" y="571500"/>
                  </a:lnTo>
                  <a:lnTo>
                    <a:pt x="1282" y="571500"/>
                  </a:lnTo>
                  <a:lnTo>
                    <a:pt x="1968" y="876300"/>
                  </a:lnTo>
                  <a:lnTo>
                    <a:pt x="40081" y="876300"/>
                  </a:lnTo>
                  <a:close/>
                </a:path>
                <a:path w="41910" h="1447800">
                  <a:moveTo>
                    <a:pt x="40424" y="1028700"/>
                  </a:moveTo>
                  <a:lnTo>
                    <a:pt x="40347" y="990600"/>
                  </a:lnTo>
                  <a:lnTo>
                    <a:pt x="2235" y="990600"/>
                  </a:lnTo>
                  <a:lnTo>
                    <a:pt x="2311" y="1028700"/>
                  </a:lnTo>
                  <a:lnTo>
                    <a:pt x="40424" y="1028700"/>
                  </a:lnTo>
                  <a:close/>
                </a:path>
                <a:path w="41910" h="1447800">
                  <a:moveTo>
                    <a:pt x="41376" y="1447800"/>
                  </a:moveTo>
                  <a:lnTo>
                    <a:pt x="40690" y="1143000"/>
                  </a:lnTo>
                  <a:lnTo>
                    <a:pt x="2578" y="1143000"/>
                  </a:lnTo>
                  <a:lnTo>
                    <a:pt x="3263" y="1447800"/>
                  </a:lnTo>
                  <a:lnTo>
                    <a:pt x="41376" y="144780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001772" y="5955639"/>
            <a:ext cx="430276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Binwas</a:t>
            </a:r>
            <a:endParaRPr sz="1050">
              <a:latin typeface="Arial"/>
              <a:cs typeface="Arial"/>
            </a:endParaRPr>
          </a:p>
          <a:p>
            <a:pPr marL="1076960">
              <a:lnSpc>
                <a:spcPts val="1590"/>
              </a:lnSpc>
            </a:pPr>
            <a:r>
              <a:rPr sz="1200" dirty="0">
                <a:latin typeface="Arial MT"/>
                <a:cs typeface="Arial MT"/>
              </a:rPr>
              <a:t>masa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pasca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survei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 MT"/>
                <a:cs typeface="Arial MT"/>
              </a:rPr>
              <a:t>keluar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sertifikat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14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hari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674592" y="6337503"/>
            <a:ext cx="4277995" cy="135255"/>
          </a:xfrm>
          <a:custGeom>
            <a:avLst/>
            <a:gdLst/>
            <a:ahLst/>
            <a:cxnLst/>
            <a:rect l="l" t="t" r="r" b="b"/>
            <a:pathLst>
              <a:path w="4277995" h="135254">
                <a:moveTo>
                  <a:pt x="38201" y="38100"/>
                </a:moveTo>
                <a:lnTo>
                  <a:pt x="38112" y="0"/>
                </a:lnTo>
                <a:lnTo>
                  <a:pt x="0" y="0"/>
                </a:lnTo>
                <a:lnTo>
                  <a:pt x="88" y="38100"/>
                </a:lnTo>
                <a:lnTo>
                  <a:pt x="38201" y="38100"/>
                </a:lnTo>
                <a:close/>
              </a:path>
              <a:path w="4277995" h="135254">
                <a:moveTo>
                  <a:pt x="319278" y="44462"/>
                </a:moveTo>
                <a:lnTo>
                  <a:pt x="14503" y="40436"/>
                </a:lnTo>
                <a:lnTo>
                  <a:pt x="14439" y="44462"/>
                </a:lnTo>
                <a:lnTo>
                  <a:pt x="13995" y="78536"/>
                </a:lnTo>
                <a:lnTo>
                  <a:pt x="318770" y="82562"/>
                </a:lnTo>
                <a:lnTo>
                  <a:pt x="318820" y="78536"/>
                </a:lnTo>
                <a:lnTo>
                  <a:pt x="319278" y="44462"/>
                </a:lnTo>
                <a:close/>
              </a:path>
              <a:path w="4277995" h="135254">
                <a:moveTo>
                  <a:pt x="471665" y="46482"/>
                </a:moveTo>
                <a:lnTo>
                  <a:pt x="433565" y="45974"/>
                </a:lnTo>
                <a:lnTo>
                  <a:pt x="433552" y="46482"/>
                </a:lnTo>
                <a:lnTo>
                  <a:pt x="433057" y="84074"/>
                </a:lnTo>
                <a:lnTo>
                  <a:pt x="471157" y="84569"/>
                </a:lnTo>
                <a:lnTo>
                  <a:pt x="471157" y="84074"/>
                </a:lnTo>
                <a:lnTo>
                  <a:pt x="471665" y="46482"/>
                </a:lnTo>
                <a:close/>
              </a:path>
              <a:path w="4277995" h="135254">
                <a:moveTo>
                  <a:pt x="890727" y="52019"/>
                </a:moveTo>
                <a:lnTo>
                  <a:pt x="585952" y="47993"/>
                </a:lnTo>
                <a:lnTo>
                  <a:pt x="585889" y="52019"/>
                </a:lnTo>
                <a:lnTo>
                  <a:pt x="585444" y="86080"/>
                </a:lnTo>
                <a:lnTo>
                  <a:pt x="890219" y="90106"/>
                </a:lnTo>
                <a:lnTo>
                  <a:pt x="890270" y="86080"/>
                </a:lnTo>
                <a:lnTo>
                  <a:pt x="890727" y="52019"/>
                </a:lnTo>
                <a:close/>
              </a:path>
              <a:path w="4277995" h="135254">
                <a:moveTo>
                  <a:pt x="1043114" y="54025"/>
                </a:moveTo>
                <a:lnTo>
                  <a:pt x="1005014" y="53517"/>
                </a:lnTo>
                <a:lnTo>
                  <a:pt x="1005001" y="54025"/>
                </a:lnTo>
                <a:lnTo>
                  <a:pt x="1004506" y="91617"/>
                </a:lnTo>
                <a:lnTo>
                  <a:pt x="1042606" y="92125"/>
                </a:lnTo>
                <a:lnTo>
                  <a:pt x="1042606" y="91617"/>
                </a:lnTo>
                <a:lnTo>
                  <a:pt x="1043114" y="54025"/>
                </a:lnTo>
                <a:close/>
              </a:path>
              <a:path w="4277995" h="135254">
                <a:moveTo>
                  <a:pt x="1462176" y="59563"/>
                </a:moveTo>
                <a:lnTo>
                  <a:pt x="1157401" y="55537"/>
                </a:lnTo>
                <a:lnTo>
                  <a:pt x="1157338" y="59563"/>
                </a:lnTo>
                <a:lnTo>
                  <a:pt x="1156893" y="93637"/>
                </a:lnTo>
                <a:lnTo>
                  <a:pt x="1461668" y="97663"/>
                </a:lnTo>
                <a:lnTo>
                  <a:pt x="1461719" y="93637"/>
                </a:lnTo>
                <a:lnTo>
                  <a:pt x="1462176" y="59563"/>
                </a:lnTo>
                <a:close/>
              </a:path>
              <a:path w="4277995" h="135254">
                <a:moveTo>
                  <a:pt x="1614563" y="61569"/>
                </a:moveTo>
                <a:lnTo>
                  <a:pt x="1576463" y="61074"/>
                </a:lnTo>
                <a:lnTo>
                  <a:pt x="1576451" y="61569"/>
                </a:lnTo>
                <a:lnTo>
                  <a:pt x="1575955" y="99161"/>
                </a:lnTo>
                <a:lnTo>
                  <a:pt x="1614055" y="99669"/>
                </a:lnTo>
                <a:lnTo>
                  <a:pt x="1614055" y="99161"/>
                </a:lnTo>
                <a:lnTo>
                  <a:pt x="1614563" y="61569"/>
                </a:lnTo>
                <a:close/>
              </a:path>
              <a:path w="4277995" h="135254">
                <a:moveTo>
                  <a:pt x="2033625" y="67106"/>
                </a:moveTo>
                <a:lnTo>
                  <a:pt x="1728851" y="63080"/>
                </a:lnTo>
                <a:lnTo>
                  <a:pt x="1728787" y="67106"/>
                </a:lnTo>
                <a:lnTo>
                  <a:pt x="1728343" y="101180"/>
                </a:lnTo>
                <a:lnTo>
                  <a:pt x="2033117" y="105206"/>
                </a:lnTo>
                <a:lnTo>
                  <a:pt x="2033168" y="101180"/>
                </a:lnTo>
                <a:lnTo>
                  <a:pt x="2033625" y="67106"/>
                </a:lnTo>
                <a:close/>
              </a:path>
              <a:path w="4277995" h="135254">
                <a:moveTo>
                  <a:pt x="2186013" y="69126"/>
                </a:moveTo>
                <a:lnTo>
                  <a:pt x="2147913" y="68618"/>
                </a:lnTo>
                <a:lnTo>
                  <a:pt x="2147900" y="69126"/>
                </a:lnTo>
                <a:lnTo>
                  <a:pt x="2147417" y="106718"/>
                </a:lnTo>
                <a:lnTo>
                  <a:pt x="2185505" y="107213"/>
                </a:lnTo>
                <a:lnTo>
                  <a:pt x="2185505" y="106718"/>
                </a:lnTo>
                <a:lnTo>
                  <a:pt x="2186013" y="69126"/>
                </a:lnTo>
                <a:close/>
              </a:path>
              <a:path w="4277995" h="135254">
                <a:moveTo>
                  <a:pt x="2605074" y="74663"/>
                </a:moveTo>
                <a:lnTo>
                  <a:pt x="2300300" y="70637"/>
                </a:lnTo>
                <a:lnTo>
                  <a:pt x="2300236" y="74663"/>
                </a:lnTo>
                <a:lnTo>
                  <a:pt x="2299792" y="108724"/>
                </a:lnTo>
                <a:lnTo>
                  <a:pt x="2604566" y="112750"/>
                </a:lnTo>
                <a:lnTo>
                  <a:pt x="2604617" y="108724"/>
                </a:lnTo>
                <a:lnTo>
                  <a:pt x="2605074" y="74663"/>
                </a:lnTo>
                <a:close/>
              </a:path>
              <a:path w="4277995" h="135254">
                <a:moveTo>
                  <a:pt x="2757462" y="76669"/>
                </a:moveTo>
                <a:lnTo>
                  <a:pt x="2719362" y="76161"/>
                </a:lnTo>
                <a:lnTo>
                  <a:pt x="2719349" y="76669"/>
                </a:lnTo>
                <a:lnTo>
                  <a:pt x="2718866" y="114261"/>
                </a:lnTo>
                <a:lnTo>
                  <a:pt x="2756954" y="114769"/>
                </a:lnTo>
                <a:lnTo>
                  <a:pt x="2756954" y="114261"/>
                </a:lnTo>
                <a:lnTo>
                  <a:pt x="2757462" y="76669"/>
                </a:lnTo>
                <a:close/>
              </a:path>
              <a:path w="4277995" h="135254">
                <a:moveTo>
                  <a:pt x="3176524" y="82207"/>
                </a:moveTo>
                <a:lnTo>
                  <a:pt x="2871749" y="78181"/>
                </a:lnTo>
                <a:lnTo>
                  <a:pt x="2871686" y="82207"/>
                </a:lnTo>
                <a:lnTo>
                  <a:pt x="2871254" y="116281"/>
                </a:lnTo>
                <a:lnTo>
                  <a:pt x="3176016" y="120307"/>
                </a:lnTo>
                <a:lnTo>
                  <a:pt x="3176066" y="116281"/>
                </a:lnTo>
                <a:lnTo>
                  <a:pt x="3176524" y="82207"/>
                </a:lnTo>
                <a:close/>
              </a:path>
              <a:path w="4277995" h="135254">
                <a:moveTo>
                  <a:pt x="3328911" y="84213"/>
                </a:moveTo>
                <a:lnTo>
                  <a:pt x="3290811" y="83718"/>
                </a:lnTo>
                <a:lnTo>
                  <a:pt x="3290798" y="84213"/>
                </a:lnTo>
                <a:lnTo>
                  <a:pt x="3290316" y="121818"/>
                </a:lnTo>
                <a:lnTo>
                  <a:pt x="3328403" y="122313"/>
                </a:lnTo>
                <a:lnTo>
                  <a:pt x="3328403" y="121818"/>
                </a:lnTo>
                <a:lnTo>
                  <a:pt x="3328911" y="84213"/>
                </a:lnTo>
                <a:close/>
              </a:path>
              <a:path w="4277995" h="135254">
                <a:moveTo>
                  <a:pt x="3747973" y="89750"/>
                </a:moveTo>
                <a:lnTo>
                  <a:pt x="3443198" y="85725"/>
                </a:lnTo>
                <a:lnTo>
                  <a:pt x="3443135" y="89750"/>
                </a:lnTo>
                <a:lnTo>
                  <a:pt x="3442703" y="123825"/>
                </a:lnTo>
                <a:lnTo>
                  <a:pt x="3747465" y="127850"/>
                </a:lnTo>
                <a:lnTo>
                  <a:pt x="3747516" y="123825"/>
                </a:lnTo>
                <a:lnTo>
                  <a:pt x="3747973" y="89750"/>
                </a:lnTo>
                <a:close/>
              </a:path>
              <a:path w="4277995" h="135254">
                <a:moveTo>
                  <a:pt x="3900360" y="91770"/>
                </a:moveTo>
                <a:lnTo>
                  <a:pt x="3862260" y="91262"/>
                </a:lnTo>
                <a:lnTo>
                  <a:pt x="3862247" y="91770"/>
                </a:lnTo>
                <a:lnTo>
                  <a:pt x="3861765" y="129362"/>
                </a:lnTo>
                <a:lnTo>
                  <a:pt x="3899852" y="129857"/>
                </a:lnTo>
                <a:lnTo>
                  <a:pt x="3899852" y="129362"/>
                </a:lnTo>
                <a:lnTo>
                  <a:pt x="3900360" y="91770"/>
                </a:lnTo>
                <a:close/>
              </a:path>
              <a:path w="4277995" h="135254">
                <a:moveTo>
                  <a:pt x="4277639" y="96748"/>
                </a:moveTo>
                <a:lnTo>
                  <a:pt x="4014647" y="93281"/>
                </a:lnTo>
                <a:lnTo>
                  <a:pt x="4014597" y="96748"/>
                </a:lnTo>
                <a:lnTo>
                  <a:pt x="4014152" y="131368"/>
                </a:lnTo>
                <a:lnTo>
                  <a:pt x="4277131" y="134848"/>
                </a:lnTo>
                <a:lnTo>
                  <a:pt x="4277169" y="131368"/>
                </a:lnTo>
                <a:lnTo>
                  <a:pt x="4277639" y="96748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32419" y="4690109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8100" y="0"/>
                </a:lnTo>
                <a:lnTo>
                  <a:pt x="38100" y="3048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32419" y="510920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100"/>
                </a:moveTo>
                <a:lnTo>
                  <a:pt x="0" y="38100"/>
                </a:lnTo>
                <a:lnTo>
                  <a:pt x="0" y="0"/>
                </a:lnTo>
                <a:lnTo>
                  <a:pt x="38100" y="0"/>
                </a:lnTo>
                <a:lnTo>
                  <a:pt x="38100" y="381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32419" y="5261609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8100" y="0"/>
                </a:lnTo>
                <a:lnTo>
                  <a:pt x="38100" y="3048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32419" y="568070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100"/>
                </a:moveTo>
                <a:lnTo>
                  <a:pt x="0" y="38100"/>
                </a:lnTo>
                <a:lnTo>
                  <a:pt x="0" y="0"/>
                </a:lnTo>
                <a:lnTo>
                  <a:pt x="38100" y="0"/>
                </a:lnTo>
                <a:lnTo>
                  <a:pt x="38100" y="381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32419" y="5833109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8100" y="0"/>
                </a:lnTo>
                <a:lnTo>
                  <a:pt x="38100" y="3048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32419" y="625220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100"/>
                </a:moveTo>
                <a:lnTo>
                  <a:pt x="0" y="38100"/>
                </a:lnTo>
                <a:lnTo>
                  <a:pt x="0" y="0"/>
                </a:lnTo>
                <a:lnTo>
                  <a:pt x="38100" y="0"/>
                </a:lnTo>
                <a:lnTo>
                  <a:pt x="38100" y="381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70731" y="4623015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189" y="38100"/>
                </a:moveTo>
                <a:lnTo>
                  <a:pt x="88" y="38100"/>
                </a:lnTo>
                <a:lnTo>
                  <a:pt x="0" y="0"/>
                </a:lnTo>
                <a:lnTo>
                  <a:pt x="38100" y="0"/>
                </a:lnTo>
                <a:lnTo>
                  <a:pt x="38189" y="3810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8710421" y="2469006"/>
            <a:ext cx="593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Validator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117084" y="2381580"/>
            <a:ext cx="5949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Validator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222494" y="2890519"/>
            <a:ext cx="89979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Validasi Rutin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651875" y="2880868"/>
            <a:ext cx="9893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164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Validasi Sewaktu-waktu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525272" y="227152"/>
            <a:ext cx="11138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7C78"/>
                </a:solidFill>
              </a:rPr>
              <a:t>MEKANISME</a:t>
            </a:r>
            <a:r>
              <a:rPr sz="3600" spc="-170" dirty="0">
                <a:solidFill>
                  <a:srgbClr val="007C78"/>
                </a:solidFill>
              </a:rPr>
              <a:t> </a:t>
            </a:r>
            <a:r>
              <a:rPr sz="3600" spc="-10" dirty="0">
                <a:solidFill>
                  <a:srgbClr val="007C78"/>
                </a:solidFill>
              </a:rPr>
              <a:t>PELAKSANAAN</a:t>
            </a:r>
            <a:r>
              <a:rPr sz="3600" spc="-155" dirty="0">
                <a:solidFill>
                  <a:srgbClr val="007C78"/>
                </a:solidFill>
              </a:rPr>
              <a:t> </a:t>
            </a:r>
            <a:r>
              <a:rPr sz="3600" spc="-10" dirty="0">
                <a:solidFill>
                  <a:srgbClr val="007C78"/>
                </a:solidFill>
              </a:rPr>
              <a:t>SURVEI</a:t>
            </a:r>
            <a:r>
              <a:rPr sz="3600" spc="-240" dirty="0">
                <a:solidFill>
                  <a:srgbClr val="007C78"/>
                </a:solidFill>
              </a:rPr>
              <a:t> </a:t>
            </a:r>
            <a:r>
              <a:rPr sz="3600" spc="-10" dirty="0">
                <a:solidFill>
                  <a:srgbClr val="007C78"/>
                </a:solidFill>
              </a:rPr>
              <a:t>AKREDITASI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0000"/>
                </a:solidFill>
              </a:rPr>
              <a:t>CONTOH</a:t>
            </a:r>
            <a:r>
              <a:rPr sz="2000" spc="-7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: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25" dirty="0">
                <a:solidFill>
                  <a:srgbClr val="FF0000"/>
                </a:solidFill>
              </a:rPr>
              <a:t>JADWAL</a:t>
            </a:r>
            <a:r>
              <a:rPr sz="2000" spc="-114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SURVEI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KLINIK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–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HYBRID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(1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HR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DARING,</a:t>
            </a:r>
            <a:r>
              <a:rPr sz="2000" spc="-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1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HR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LURING)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9181" y="676020"/>
          <a:ext cx="11054715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1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2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Waktu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Kelola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Sumber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Daya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UKM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spc="-35" dirty="0">
                          <a:latin typeface="Arial"/>
                          <a:cs typeface="Arial"/>
                        </a:rPr>
                        <a:t>Surveior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Bidang</a:t>
                      </a:r>
                      <a:r>
                        <a:rPr sz="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Pelayanan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Penunjang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Penanggung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Jawab</a:t>
                      </a:r>
                      <a:r>
                        <a:rPr sz="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Acara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gridSpan="4">
                  <a:txBody>
                    <a:bodyPr/>
                    <a:lstStyle/>
                    <a:p>
                      <a:pPr marL="47625" marR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Pertama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(Daring)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07.30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Klinik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persiapan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(opening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meeting)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secara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daring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inti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pembukaan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opening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meeting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secara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daring: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5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Dinas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Provinsi/Kabupaten/Kota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Pemilik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Klinik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mewakili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484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Perkenalan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Doa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ts val="950"/>
                        </a:lnSpc>
                        <a:spcBef>
                          <a:spcPts val="409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Tim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mengambil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alih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kendali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acara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7625" marR="317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08,30–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284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55" dirty="0">
                          <a:latin typeface="Tahoma"/>
                          <a:cs typeface="Tahoma"/>
                        </a:rPr>
                        <a:t>Penyampaian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maksud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tujuan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Jadwal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Survei,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Kode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Etik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ts val="944"/>
                        </a:lnSpc>
                        <a:spcBef>
                          <a:spcPts val="409"/>
                        </a:spcBef>
                        <a:buAutoNum type="alphaLcPeriod"/>
                        <a:tabLst>
                          <a:tab pos="270510" algn="l"/>
                        </a:tabLst>
                      </a:pPr>
                      <a:r>
                        <a:rPr sz="800" spc="-45" dirty="0">
                          <a:latin typeface="Tahoma"/>
                          <a:cs typeface="Tahoma"/>
                        </a:rPr>
                        <a:t>Serah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Terima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Surat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Penyataan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 Surat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Pernyataan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6990" marR="317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40" dirty="0">
                          <a:latin typeface="Tahoma"/>
                          <a:cs typeface="Tahoma"/>
                        </a:rPr>
                        <a:t>Presentasi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Klinik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tentang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profil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Klinik, 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program</a:t>
                      </a:r>
                      <a:r>
                        <a:rPr sz="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peningkatan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mutu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internal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pelaporan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IKP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5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membagi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kelas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(breakout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room)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70510" indent="-229235">
                        <a:lnSpc>
                          <a:spcPts val="944"/>
                        </a:lnSpc>
                        <a:spcBef>
                          <a:spcPts val="409"/>
                        </a:spcBef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UKP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menyiapkan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daftar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pasien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rawat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inap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hari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ini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(Klinik)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marR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733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317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733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910" marR="31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733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Melakukan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telaah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dokumen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 marR="317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7338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175" algn="ct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655">
                <a:tc gridSpan="4">
                  <a:txBody>
                    <a:bodyPr/>
                    <a:lstStyle/>
                    <a:p>
                      <a:pPr marL="47625" marR="317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Kedua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(Luring)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733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08.00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08.45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Briefing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Harian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 marR="317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73380">
                        <a:lnSpc>
                          <a:spcPts val="950"/>
                        </a:lnSpc>
                        <a:spcBef>
                          <a:spcPts val="209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08.45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Rehat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kopi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ke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pengguna</a:t>
                      </a:r>
                      <a:r>
                        <a:rPr sz="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layanan,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Klinik,</a:t>
                      </a:r>
                      <a:r>
                        <a:rPr sz="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Pemilik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Klinik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Dinas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Provinsi/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Kabupaten/Kota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373380">
                        <a:lnSpc>
                          <a:spcPts val="950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12.00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910" marR="3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ISHOMA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73380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Telusur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Fasilitas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175" algn="ctr">
                        <a:lnSpc>
                          <a:spcPts val="944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14.30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Penyusunan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laporan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(rapat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internal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Surveior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untuk</a:t>
                      </a:r>
                      <a:r>
                        <a:rPr sz="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conference)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16.00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Acara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pertemuan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conference: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56540" indent="-21526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56540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Paparan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exit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conference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60985" indent="-219710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60985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Penyerahan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kendali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kepada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56540" indent="-21526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56540" algn="l"/>
                        </a:tabLst>
                      </a:pPr>
                      <a:r>
                        <a:rPr sz="800" spc="-5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60985" indent="-219710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lphaLcPeriod"/>
                        <a:tabLst>
                          <a:tab pos="260985" algn="l"/>
                        </a:tabLst>
                      </a:pPr>
                      <a:r>
                        <a:rPr sz="800" spc="-55" dirty="0">
                          <a:latin typeface="Tahoma"/>
                          <a:cs typeface="Tahoma"/>
                        </a:rPr>
                        <a:t>Sambutan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penutupan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Dinas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Kesehatan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Provinsi/Kabupaten/Kota</a:t>
                      </a:r>
                      <a:r>
                        <a:rPr sz="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5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pemilik </a:t>
                      </a:r>
                      <a:r>
                        <a:rPr sz="800" spc="-35" dirty="0">
                          <a:latin typeface="Tahoma"/>
                          <a:cs typeface="Tahoma"/>
                        </a:rPr>
                        <a:t>klinik</a:t>
                      </a:r>
                      <a:r>
                        <a:rPr sz="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atau</a:t>
                      </a:r>
                      <a:r>
                        <a:rPr sz="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mewakili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L="229235" indent="-187960">
                        <a:lnSpc>
                          <a:spcPts val="944"/>
                        </a:lnSpc>
                        <a:spcBef>
                          <a:spcPts val="405"/>
                        </a:spcBef>
                        <a:buAutoNum type="alphaLcPeriod"/>
                        <a:tabLst>
                          <a:tab pos="229235" algn="l"/>
                        </a:tabLst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Pembacaan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Doa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ahoma"/>
                          <a:cs typeface="Tahoma"/>
                        </a:rPr>
                        <a:t>Ketua</a:t>
                      </a:r>
                      <a:r>
                        <a:rPr sz="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Tim</a:t>
                      </a:r>
                      <a:r>
                        <a:rPr sz="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Surveior,</a:t>
                      </a:r>
                      <a:r>
                        <a:rPr sz="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latin typeface="Tahoma"/>
                          <a:cs typeface="Tahoma"/>
                        </a:rPr>
                        <a:t>Kepala</a:t>
                      </a:r>
                      <a:r>
                        <a:rPr sz="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latin typeface="Tahoma"/>
                          <a:cs typeface="Tahoma"/>
                        </a:rPr>
                        <a:t>Klinik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426" y="4564176"/>
            <a:ext cx="837565" cy="1243965"/>
          </a:xfrm>
          <a:custGeom>
            <a:avLst/>
            <a:gdLst/>
            <a:ahLst/>
            <a:cxnLst/>
            <a:rect l="l" t="t" r="r" b="b"/>
            <a:pathLst>
              <a:path w="837564" h="1243964">
                <a:moveTo>
                  <a:pt x="412241" y="314147"/>
                </a:moveTo>
                <a:lnTo>
                  <a:pt x="412241" y="6299"/>
                </a:lnTo>
                <a:lnTo>
                  <a:pt x="412496" y="4521"/>
                </a:lnTo>
                <a:lnTo>
                  <a:pt x="413330" y="2768"/>
                </a:lnTo>
                <a:lnTo>
                  <a:pt x="414537" y="1435"/>
                </a:lnTo>
                <a:lnTo>
                  <a:pt x="416110" y="482"/>
                </a:lnTo>
                <a:lnTo>
                  <a:pt x="417711" y="0"/>
                </a:lnTo>
                <a:lnTo>
                  <a:pt x="419417" y="0"/>
                </a:lnTo>
                <a:lnTo>
                  <a:pt x="421144" y="482"/>
                </a:lnTo>
                <a:lnTo>
                  <a:pt x="422668" y="1435"/>
                </a:lnTo>
                <a:lnTo>
                  <a:pt x="423862" y="2768"/>
                </a:lnTo>
                <a:lnTo>
                  <a:pt x="426226" y="6299"/>
                </a:lnTo>
                <a:lnTo>
                  <a:pt x="424941" y="6299"/>
                </a:lnTo>
                <a:lnTo>
                  <a:pt x="413308" y="9829"/>
                </a:lnTo>
                <a:lnTo>
                  <a:pt x="424941" y="27203"/>
                </a:lnTo>
                <a:lnTo>
                  <a:pt x="424941" y="307797"/>
                </a:lnTo>
                <a:lnTo>
                  <a:pt x="418591" y="307797"/>
                </a:lnTo>
                <a:lnTo>
                  <a:pt x="412241" y="314147"/>
                </a:lnTo>
                <a:close/>
              </a:path>
              <a:path w="837564" h="1243964">
                <a:moveTo>
                  <a:pt x="424941" y="27203"/>
                </a:moveTo>
                <a:lnTo>
                  <a:pt x="413308" y="9829"/>
                </a:lnTo>
                <a:lnTo>
                  <a:pt x="424941" y="6299"/>
                </a:lnTo>
                <a:lnTo>
                  <a:pt x="424941" y="27203"/>
                </a:lnTo>
                <a:close/>
              </a:path>
              <a:path w="837564" h="1243964">
                <a:moveTo>
                  <a:pt x="823199" y="621995"/>
                </a:moveTo>
                <a:lnTo>
                  <a:pt x="424941" y="27203"/>
                </a:lnTo>
                <a:lnTo>
                  <a:pt x="424941" y="6299"/>
                </a:lnTo>
                <a:lnTo>
                  <a:pt x="426226" y="6299"/>
                </a:lnTo>
                <a:lnTo>
                  <a:pt x="836117" y="618464"/>
                </a:lnTo>
                <a:lnTo>
                  <a:pt x="825563" y="618464"/>
                </a:lnTo>
                <a:lnTo>
                  <a:pt x="823199" y="621995"/>
                </a:lnTo>
                <a:close/>
              </a:path>
              <a:path w="837564" h="1243964">
                <a:moveTo>
                  <a:pt x="412241" y="936193"/>
                </a:moveTo>
                <a:lnTo>
                  <a:pt x="6350" y="936193"/>
                </a:lnTo>
                <a:lnTo>
                  <a:pt x="4381" y="935888"/>
                </a:lnTo>
                <a:lnTo>
                  <a:pt x="2616" y="934986"/>
                </a:lnTo>
                <a:lnTo>
                  <a:pt x="1206" y="933576"/>
                </a:lnTo>
                <a:lnTo>
                  <a:pt x="304" y="931811"/>
                </a:lnTo>
                <a:lnTo>
                  <a:pt x="0" y="929843"/>
                </a:lnTo>
                <a:lnTo>
                  <a:pt x="0" y="314147"/>
                </a:lnTo>
                <a:lnTo>
                  <a:pt x="6350" y="307797"/>
                </a:lnTo>
                <a:lnTo>
                  <a:pt x="412241" y="307797"/>
                </a:lnTo>
                <a:lnTo>
                  <a:pt x="412241" y="314147"/>
                </a:lnTo>
                <a:lnTo>
                  <a:pt x="12700" y="314147"/>
                </a:lnTo>
                <a:lnTo>
                  <a:pt x="6350" y="320497"/>
                </a:lnTo>
                <a:lnTo>
                  <a:pt x="12700" y="320497"/>
                </a:lnTo>
                <a:lnTo>
                  <a:pt x="12700" y="923493"/>
                </a:lnTo>
                <a:lnTo>
                  <a:pt x="6350" y="923493"/>
                </a:lnTo>
                <a:lnTo>
                  <a:pt x="12700" y="929843"/>
                </a:lnTo>
                <a:lnTo>
                  <a:pt x="412241" y="929843"/>
                </a:lnTo>
                <a:lnTo>
                  <a:pt x="412241" y="936193"/>
                </a:lnTo>
                <a:close/>
              </a:path>
              <a:path w="837564" h="1243964">
                <a:moveTo>
                  <a:pt x="418591" y="320497"/>
                </a:moveTo>
                <a:lnTo>
                  <a:pt x="12700" y="320497"/>
                </a:lnTo>
                <a:lnTo>
                  <a:pt x="12700" y="314147"/>
                </a:lnTo>
                <a:lnTo>
                  <a:pt x="412241" y="314147"/>
                </a:lnTo>
                <a:lnTo>
                  <a:pt x="418591" y="307797"/>
                </a:lnTo>
                <a:lnTo>
                  <a:pt x="424941" y="307797"/>
                </a:lnTo>
                <a:lnTo>
                  <a:pt x="424941" y="314147"/>
                </a:lnTo>
                <a:lnTo>
                  <a:pt x="424624" y="316115"/>
                </a:lnTo>
                <a:lnTo>
                  <a:pt x="423722" y="317880"/>
                </a:lnTo>
                <a:lnTo>
                  <a:pt x="422325" y="319290"/>
                </a:lnTo>
                <a:lnTo>
                  <a:pt x="420547" y="320192"/>
                </a:lnTo>
                <a:lnTo>
                  <a:pt x="418591" y="320497"/>
                </a:lnTo>
                <a:close/>
              </a:path>
              <a:path w="837564" h="1243964">
                <a:moveTo>
                  <a:pt x="12700" y="320497"/>
                </a:moveTo>
                <a:lnTo>
                  <a:pt x="6350" y="320497"/>
                </a:lnTo>
                <a:lnTo>
                  <a:pt x="12700" y="314147"/>
                </a:lnTo>
                <a:lnTo>
                  <a:pt x="12700" y="320497"/>
                </a:lnTo>
                <a:close/>
              </a:path>
              <a:path w="837564" h="1243964">
                <a:moveTo>
                  <a:pt x="825563" y="625525"/>
                </a:moveTo>
                <a:lnTo>
                  <a:pt x="823199" y="621995"/>
                </a:lnTo>
                <a:lnTo>
                  <a:pt x="825563" y="618464"/>
                </a:lnTo>
                <a:lnTo>
                  <a:pt x="825563" y="625525"/>
                </a:lnTo>
                <a:close/>
              </a:path>
              <a:path w="837564" h="1243964">
                <a:moveTo>
                  <a:pt x="836117" y="625525"/>
                </a:moveTo>
                <a:lnTo>
                  <a:pt x="825563" y="625525"/>
                </a:lnTo>
                <a:lnTo>
                  <a:pt x="825563" y="618464"/>
                </a:lnTo>
                <a:lnTo>
                  <a:pt x="836117" y="618464"/>
                </a:lnTo>
                <a:lnTo>
                  <a:pt x="836904" y="620153"/>
                </a:lnTo>
                <a:lnTo>
                  <a:pt x="837184" y="621995"/>
                </a:lnTo>
                <a:lnTo>
                  <a:pt x="836904" y="623836"/>
                </a:lnTo>
                <a:lnTo>
                  <a:pt x="836117" y="625525"/>
                </a:lnTo>
                <a:close/>
              </a:path>
              <a:path w="837564" h="1243964">
                <a:moveTo>
                  <a:pt x="426226" y="1237691"/>
                </a:moveTo>
                <a:lnTo>
                  <a:pt x="424941" y="1237691"/>
                </a:lnTo>
                <a:lnTo>
                  <a:pt x="424941" y="1216786"/>
                </a:lnTo>
                <a:lnTo>
                  <a:pt x="823199" y="621995"/>
                </a:lnTo>
                <a:lnTo>
                  <a:pt x="825563" y="625525"/>
                </a:lnTo>
                <a:lnTo>
                  <a:pt x="836117" y="625525"/>
                </a:lnTo>
                <a:lnTo>
                  <a:pt x="426226" y="1237691"/>
                </a:lnTo>
                <a:close/>
              </a:path>
              <a:path w="837564" h="1243964">
                <a:moveTo>
                  <a:pt x="12700" y="929843"/>
                </a:moveTo>
                <a:lnTo>
                  <a:pt x="6350" y="923493"/>
                </a:lnTo>
                <a:lnTo>
                  <a:pt x="12700" y="923493"/>
                </a:lnTo>
                <a:lnTo>
                  <a:pt x="12700" y="929843"/>
                </a:lnTo>
                <a:close/>
              </a:path>
              <a:path w="837564" h="1243964">
                <a:moveTo>
                  <a:pt x="424941" y="936193"/>
                </a:moveTo>
                <a:lnTo>
                  <a:pt x="418591" y="936193"/>
                </a:lnTo>
                <a:lnTo>
                  <a:pt x="412241" y="929843"/>
                </a:lnTo>
                <a:lnTo>
                  <a:pt x="12700" y="929843"/>
                </a:lnTo>
                <a:lnTo>
                  <a:pt x="12700" y="923493"/>
                </a:lnTo>
                <a:lnTo>
                  <a:pt x="418591" y="923493"/>
                </a:lnTo>
                <a:lnTo>
                  <a:pt x="424941" y="929843"/>
                </a:lnTo>
                <a:lnTo>
                  <a:pt x="424941" y="936193"/>
                </a:lnTo>
                <a:close/>
              </a:path>
              <a:path w="837564" h="1243964">
                <a:moveTo>
                  <a:pt x="419508" y="1243964"/>
                </a:moveTo>
                <a:lnTo>
                  <a:pt x="417626" y="1243964"/>
                </a:lnTo>
                <a:lnTo>
                  <a:pt x="415899" y="1243444"/>
                </a:lnTo>
                <a:lnTo>
                  <a:pt x="414400" y="1242466"/>
                </a:lnTo>
                <a:lnTo>
                  <a:pt x="413232" y="1241107"/>
                </a:lnTo>
                <a:lnTo>
                  <a:pt x="412496" y="1239469"/>
                </a:lnTo>
                <a:lnTo>
                  <a:pt x="412241" y="1237691"/>
                </a:lnTo>
                <a:lnTo>
                  <a:pt x="412241" y="929843"/>
                </a:lnTo>
                <a:lnTo>
                  <a:pt x="418591" y="936193"/>
                </a:lnTo>
                <a:lnTo>
                  <a:pt x="424941" y="936193"/>
                </a:lnTo>
                <a:lnTo>
                  <a:pt x="424941" y="1216786"/>
                </a:lnTo>
                <a:lnTo>
                  <a:pt x="413308" y="1234160"/>
                </a:lnTo>
                <a:lnTo>
                  <a:pt x="424941" y="1237691"/>
                </a:lnTo>
                <a:lnTo>
                  <a:pt x="426226" y="1237691"/>
                </a:lnTo>
                <a:lnTo>
                  <a:pt x="423939" y="1241107"/>
                </a:lnTo>
                <a:lnTo>
                  <a:pt x="422748" y="1242466"/>
                </a:lnTo>
                <a:lnTo>
                  <a:pt x="421246" y="1243444"/>
                </a:lnTo>
                <a:lnTo>
                  <a:pt x="419508" y="1243964"/>
                </a:lnTo>
                <a:close/>
              </a:path>
              <a:path w="837564" h="1243964">
                <a:moveTo>
                  <a:pt x="424941" y="1237691"/>
                </a:moveTo>
                <a:lnTo>
                  <a:pt x="413308" y="1234160"/>
                </a:lnTo>
                <a:lnTo>
                  <a:pt x="424941" y="1216786"/>
                </a:lnTo>
                <a:lnTo>
                  <a:pt x="424941" y="1237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46930" cy="6858000"/>
            <a:chOff x="0" y="0"/>
            <a:chExt cx="46469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4454652" cy="6819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46676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62959" y="971189"/>
            <a:ext cx="8386445" cy="3611879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000" spc="-135" dirty="0">
                <a:latin typeface="Arial MT"/>
                <a:cs typeface="Arial MT"/>
              </a:rPr>
              <a:t>DAPAT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DILAKUKAN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TANPA</a:t>
            </a:r>
            <a:r>
              <a:rPr sz="2000" spc="-17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DENDA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ATAU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GANTI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RUGI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JIKA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TERJADI:</a:t>
            </a:r>
            <a:endParaRPr sz="2000">
              <a:latin typeface="Arial MT"/>
              <a:cs typeface="Arial MT"/>
            </a:endParaRPr>
          </a:p>
          <a:p>
            <a:pPr marL="633730" marR="5080" indent="-485140">
              <a:lnSpc>
                <a:spcPct val="100000"/>
              </a:lnSpc>
              <a:spcBef>
                <a:spcPts val="1420"/>
              </a:spcBef>
              <a:tabLst>
                <a:tab pos="633730" algn="l"/>
              </a:tabLst>
            </a:pPr>
            <a:r>
              <a:rPr sz="2200" spc="-5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	</a:t>
            </a:r>
            <a:r>
              <a:rPr sz="2200" b="1" dirty="0">
                <a:latin typeface="Arial"/>
                <a:cs typeface="Arial"/>
              </a:rPr>
              <a:t>Keadaan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kahar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</a:t>
            </a:r>
            <a:r>
              <a:rPr sz="2200" b="1" i="1" dirty="0">
                <a:latin typeface="Arial"/>
                <a:cs typeface="Arial"/>
              </a:rPr>
              <a:t>force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majeure</a:t>
            </a:r>
            <a:r>
              <a:rPr sz="2200" b="1" dirty="0">
                <a:latin typeface="Arial"/>
                <a:cs typeface="Arial"/>
              </a:rPr>
              <a:t>)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antara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lain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bencana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alam, </a:t>
            </a:r>
            <a:r>
              <a:rPr sz="2200" dirty="0">
                <a:latin typeface="Arial MT"/>
                <a:cs typeface="Arial MT"/>
              </a:rPr>
              <a:t>bencana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non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alam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atau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peristiwa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besar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lain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tidak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terduga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mengganggu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operasional;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dan/atau</a:t>
            </a:r>
            <a:endParaRPr sz="2200">
              <a:latin typeface="Arial MT"/>
              <a:cs typeface="Arial MT"/>
            </a:endParaRPr>
          </a:p>
          <a:p>
            <a:pPr marL="633730" marR="229235" indent="-485140">
              <a:lnSpc>
                <a:spcPct val="100000"/>
              </a:lnSpc>
              <a:spcBef>
                <a:spcPts val="5"/>
              </a:spcBef>
              <a:tabLst>
                <a:tab pos="633730" algn="l"/>
              </a:tabLst>
            </a:pPr>
            <a:r>
              <a:rPr sz="2200" spc="-5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	</a:t>
            </a:r>
            <a:r>
              <a:rPr sz="2200" b="1" dirty="0">
                <a:latin typeface="Arial"/>
                <a:cs typeface="Arial"/>
              </a:rPr>
              <a:t>Mogok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kerja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massal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menyebabkan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Puskesmas,</a:t>
            </a:r>
            <a:r>
              <a:rPr sz="2200" spc="-1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Klinik, Laboratorium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Kesehatan,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UTD,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TPMD,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TPMDG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harus </a:t>
            </a:r>
            <a:r>
              <a:rPr sz="2200" dirty="0">
                <a:latin typeface="Arial MT"/>
                <a:cs typeface="Arial MT"/>
              </a:rPr>
              <a:t>berhenti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pelayanannya.</a:t>
            </a:r>
            <a:endParaRPr sz="2200">
              <a:latin typeface="Arial MT"/>
              <a:cs typeface="Arial MT"/>
            </a:endParaRPr>
          </a:p>
          <a:p>
            <a:pPr marL="3269615" marR="293370" indent="-287020">
              <a:lnSpc>
                <a:spcPct val="100000"/>
              </a:lnSpc>
              <a:spcBef>
                <a:spcPts val="790"/>
              </a:spcBef>
              <a:tabLst>
                <a:tab pos="3269615" algn="l"/>
              </a:tabLst>
            </a:pPr>
            <a:r>
              <a:rPr sz="1800" spc="-5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1800" dirty="0">
                <a:solidFill>
                  <a:srgbClr val="92D050"/>
                </a:solidFill>
                <a:latin typeface="Segoe UI Symbol"/>
                <a:cs typeface="Segoe UI Symbol"/>
              </a:rPr>
              <a:t>	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Dituangkan</a:t>
            </a:r>
            <a:r>
              <a:rPr sz="1800" b="1" spc="-8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dalam</a:t>
            </a:r>
            <a:r>
              <a:rPr sz="1800" b="1" spc="-7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E2E2E"/>
                </a:solidFill>
                <a:latin typeface="Arial"/>
                <a:cs typeface="Arial"/>
              </a:rPr>
              <a:t>kesepakatan</a:t>
            </a:r>
            <a:r>
              <a:rPr sz="1800" b="1" spc="-4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E2E2E"/>
                </a:solidFill>
                <a:latin typeface="Arial"/>
                <a:cs typeface="Arial"/>
              </a:rPr>
              <a:t>pelaksanaan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akreditasi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.</a:t>
            </a:r>
            <a:r>
              <a:rPr sz="1800" spc="-12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Penyampaian</a:t>
            </a:r>
            <a:r>
              <a:rPr sz="1800" spc="-8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adanya</a:t>
            </a:r>
            <a:r>
              <a:rPr sz="1800" spc="-8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penundaan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survei</a:t>
            </a:r>
            <a:r>
              <a:rPr sz="1800" spc="-9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disampaikan</a:t>
            </a:r>
            <a:r>
              <a:rPr sz="1800" spc="-5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Puskesmas,</a:t>
            </a:r>
            <a:r>
              <a:rPr sz="1800" spc="-2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Klinik,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0256" y="4557598"/>
            <a:ext cx="4385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Laboratorium</a:t>
            </a:r>
            <a:r>
              <a:rPr sz="1800" spc="-5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Kesehatan,</a:t>
            </a:r>
            <a:r>
              <a:rPr sz="1800" spc="-5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UTD,</a:t>
            </a:r>
            <a:r>
              <a:rPr sz="1800" spc="-7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TPMD,</a:t>
            </a:r>
            <a:r>
              <a:rPr sz="1800" spc="-4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E2E2E"/>
                </a:solidFill>
                <a:latin typeface="Arial MT"/>
                <a:cs typeface="Arial MT"/>
              </a:rPr>
              <a:t>dan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TPMDG</a:t>
            </a:r>
            <a:r>
              <a:rPr sz="1800" spc="-6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kepada</a:t>
            </a:r>
            <a:r>
              <a:rPr sz="1800" spc="-7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lembaga</a:t>
            </a:r>
            <a:r>
              <a:rPr sz="1800" spc="-6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penyelenggara akreditasi.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3235" y="5655817"/>
            <a:ext cx="4770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1800" spc="434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Minimal</a:t>
            </a:r>
            <a:r>
              <a:rPr sz="1800" b="1" spc="-4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7</a:t>
            </a:r>
            <a:r>
              <a:rPr sz="1800" b="1" spc="-5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(tujuh)</a:t>
            </a:r>
            <a:r>
              <a:rPr sz="1800" b="1" spc="-3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hari</a:t>
            </a:r>
            <a:r>
              <a:rPr sz="1800" b="1" spc="-4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kerja</a:t>
            </a:r>
            <a:r>
              <a:rPr sz="1800" b="1" spc="-50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melalui</a:t>
            </a:r>
            <a:r>
              <a:rPr sz="1800" spc="-4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SINAF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sebelum</a:t>
            </a:r>
            <a:r>
              <a:rPr sz="1800" b="1" spc="-7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tanggal</a:t>
            </a:r>
            <a:r>
              <a:rPr sz="1800" b="1" spc="-6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E2E2E"/>
                </a:solidFill>
                <a:latin typeface="Arial"/>
                <a:cs typeface="Arial"/>
              </a:rPr>
              <a:t>pelaksanaan</a:t>
            </a:r>
            <a:r>
              <a:rPr sz="1800" b="1" spc="-65" dirty="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E2E"/>
                </a:solidFill>
                <a:latin typeface="Arial"/>
                <a:cs typeface="Arial"/>
              </a:rPr>
              <a:t>survei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,</a:t>
            </a:r>
            <a:r>
              <a:rPr sz="1800" spc="-8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E2E2E"/>
                </a:solidFill>
                <a:latin typeface="Arial MT"/>
                <a:cs typeface="Arial MT"/>
              </a:rPr>
              <a:t>dan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tembusan</a:t>
            </a:r>
            <a:r>
              <a:rPr sz="1800" spc="-9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E2E"/>
                </a:solidFill>
                <a:latin typeface="Arial MT"/>
                <a:cs typeface="Arial MT"/>
              </a:rPr>
              <a:t>kepada</a:t>
            </a:r>
            <a:r>
              <a:rPr sz="1800" spc="-75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Kementerian</a:t>
            </a:r>
            <a:r>
              <a:rPr sz="1800" spc="-70" dirty="0">
                <a:solidFill>
                  <a:srgbClr val="2E2E2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E2E"/>
                </a:solidFill>
                <a:latin typeface="Arial MT"/>
                <a:cs typeface="Arial MT"/>
              </a:rPr>
              <a:t>Kesehatan.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0881" y="4766881"/>
            <a:ext cx="2778760" cy="840105"/>
          </a:xfrm>
          <a:custGeom>
            <a:avLst/>
            <a:gdLst/>
            <a:ahLst/>
            <a:cxnLst/>
            <a:rect l="l" t="t" r="r" b="b"/>
            <a:pathLst>
              <a:path w="2778760" h="840104">
                <a:moveTo>
                  <a:pt x="2773997" y="840104"/>
                </a:moveTo>
                <a:lnTo>
                  <a:pt x="4762" y="840104"/>
                </a:lnTo>
                <a:lnTo>
                  <a:pt x="3289" y="839876"/>
                </a:lnTo>
                <a:lnTo>
                  <a:pt x="1968" y="839190"/>
                </a:lnTo>
                <a:lnTo>
                  <a:pt x="914" y="838136"/>
                </a:lnTo>
                <a:lnTo>
                  <a:pt x="228" y="836815"/>
                </a:lnTo>
                <a:lnTo>
                  <a:pt x="0" y="835342"/>
                </a:lnTo>
                <a:lnTo>
                  <a:pt x="0" y="4762"/>
                </a:lnTo>
                <a:lnTo>
                  <a:pt x="4762" y="0"/>
                </a:lnTo>
                <a:lnTo>
                  <a:pt x="2773997" y="0"/>
                </a:lnTo>
                <a:lnTo>
                  <a:pt x="277876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830579"/>
                </a:lnTo>
                <a:lnTo>
                  <a:pt x="4762" y="830579"/>
                </a:lnTo>
                <a:lnTo>
                  <a:pt x="9525" y="835342"/>
                </a:lnTo>
                <a:lnTo>
                  <a:pt x="2778760" y="835342"/>
                </a:lnTo>
                <a:lnTo>
                  <a:pt x="2778531" y="836815"/>
                </a:lnTo>
                <a:lnTo>
                  <a:pt x="2777845" y="838136"/>
                </a:lnTo>
                <a:lnTo>
                  <a:pt x="2776791" y="839190"/>
                </a:lnTo>
                <a:lnTo>
                  <a:pt x="2775470" y="839876"/>
                </a:lnTo>
                <a:lnTo>
                  <a:pt x="2773997" y="840104"/>
                </a:lnTo>
                <a:close/>
              </a:path>
              <a:path w="2778760" h="840104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778760" h="840104">
                <a:moveTo>
                  <a:pt x="276923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769235" y="4762"/>
                </a:lnTo>
                <a:lnTo>
                  <a:pt x="2769235" y="9525"/>
                </a:lnTo>
                <a:close/>
              </a:path>
              <a:path w="2778760" h="840104">
                <a:moveTo>
                  <a:pt x="2769235" y="835342"/>
                </a:moveTo>
                <a:lnTo>
                  <a:pt x="2769235" y="4762"/>
                </a:lnTo>
                <a:lnTo>
                  <a:pt x="2773997" y="9525"/>
                </a:lnTo>
                <a:lnTo>
                  <a:pt x="2778760" y="9525"/>
                </a:lnTo>
                <a:lnTo>
                  <a:pt x="2778760" y="830579"/>
                </a:lnTo>
                <a:lnTo>
                  <a:pt x="2773997" y="830579"/>
                </a:lnTo>
                <a:lnTo>
                  <a:pt x="2769235" y="835342"/>
                </a:lnTo>
                <a:close/>
              </a:path>
              <a:path w="2778760" h="840104">
                <a:moveTo>
                  <a:pt x="2778760" y="9525"/>
                </a:moveTo>
                <a:lnTo>
                  <a:pt x="2773997" y="9525"/>
                </a:lnTo>
                <a:lnTo>
                  <a:pt x="2769235" y="4762"/>
                </a:lnTo>
                <a:lnTo>
                  <a:pt x="2778760" y="4762"/>
                </a:lnTo>
                <a:lnTo>
                  <a:pt x="2778760" y="9525"/>
                </a:lnTo>
                <a:close/>
              </a:path>
              <a:path w="2778760" h="840104">
                <a:moveTo>
                  <a:pt x="9525" y="835342"/>
                </a:moveTo>
                <a:lnTo>
                  <a:pt x="4762" y="830579"/>
                </a:lnTo>
                <a:lnTo>
                  <a:pt x="9525" y="830579"/>
                </a:lnTo>
                <a:lnTo>
                  <a:pt x="9525" y="835342"/>
                </a:lnTo>
                <a:close/>
              </a:path>
              <a:path w="2778760" h="840104">
                <a:moveTo>
                  <a:pt x="2769235" y="835342"/>
                </a:moveTo>
                <a:lnTo>
                  <a:pt x="9525" y="835342"/>
                </a:lnTo>
                <a:lnTo>
                  <a:pt x="9525" y="830579"/>
                </a:lnTo>
                <a:lnTo>
                  <a:pt x="2769235" y="830579"/>
                </a:lnTo>
                <a:lnTo>
                  <a:pt x="2769235" y="835342"/>
                </a:lnTo>
                <a:close/>
              </a:path>
              <a:path w="2778760" h="840104">
                <a:moveTo>
                  <a:pt x="2778760" y="835342"/>
                </a:moveTo>
                <a:lnTo>
                  <a:pt x="2769235" y="835342"/>
                </a:lnTo>
                <a:lnTo>
                  <a:pt x="2773997" y="830579"/>
                </a:lnTo>
                <a:lnTo>
                  <a:pt x="2778760" y="830579"/>
                </a:lnTo>
                <a:lnTo>
                  <a:pt x="2778760" y="835342"/>
                </a:lnTo>
                <a:close/>
              </a:path>
            </a:pathLst>
          </a:custGeom>
          <a:solidFill>
            <a:srgbClr val="145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18739" y="4782439"/>
            <a:ext cx="2054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17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7C78"/>
                </a:solidFill>
                <a:latin typeface="Arial"/>
                <a:cs typeface="Arial"/>
              </a:rPr>
              <a:t>Penundaan </a:t>
            </a:r>
            <a:r>
              <a:rPr sz="2400" b="1" dirty="0">
                <a:solidFill>
                  <a:srgbClr val="007C78"/>
                </a:solidFill>
                <a:latin typeface="Arial"/>
                <a:cs typeface="Arial"/>
              </a:rPr>
              <a:t>Jadwal</a:t>
            </a:r>
            <a:r>
              <a:rPr sz="2400" b="1" spc="-150" dirty="0">
                <a:solidFill>
                  <a:srgbClr val="007C7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C78"/>
                </a:solidFill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66802"/>
            <a:ext cx="6585584" cy="1032510"/>
            <a:chOff x="0" y="66802"/>
            <a:chExt cx="6585584" cy="1032510"/>
          </a:xfrm>
        </p:grpSpPr>
        <p:sp>
          <p:nvSpPr>
            <p:cNvPr id="12" name="object 12"/>
            <p:cNvSpPr/>
            <p:nvPr/>
          </p:nvSpPr>
          <p:spPr>
            <a:xfrm>
              <a:off x="0" y="73152"/>
              <a:ext cx="6579234" cy="1019810"/>
            </a:xfrm>
            <a:custGeom>
              <a:avLst/>
              <a:gdLst/>
              <a:ahLst/>
              <a:cxnLst/>
              <a:rect l="l" t="t" r="r" b="b"/>
              <a:pathLst>
                <a:path w="6579234" h="1019810">
                  <a:moveTo>
                    <a:pt x="6069330" y="1019556"/>
                  </a:moveTo>
                  <a:lnTo>
                    <a:pt x="0" y="1019556"/>
                  </a:lnTo>
                  <a:lnTo>
                    <a:pt x="0" y="0"/>
                  </a:lnTo>
                  <a:lnTo>
                    <a:pt x="6069330" y="0"/>
                  </a:lnTo>
                  <a:lnTo>
                    <a:pt x="6118428" y="2336"/>
                  </a:lnTo>
                  <a:lnTo>
                    <a:pt x="6166205" y="9194"/>
                  </a:lnTo>
                  <a:lnTo>
                    <a:pt x="6212446" y="20358"/>
                  </a:lnTo>
                  <a:lnTo>
                    <a:pt x="6256934" y="35623"/>
                  </a:lnTo>
                  <a:lnTo>
                    <a:pt x="6299466" y="54775"/>
                  </a:lnTo>
                  <a:lnTo>
                    <a:pt x="6339827" y="77597"/>
                  </a:lnTo>
                  <a:lnTo>
                    <a:pt x="6377800" y="103873"/>
                  </a:lnTo>
                  <a:lnTo>
                    <a:pt x="6413157" y="133388"/>
                  </a:lnTo>
                  <a:lnTo>
                    <a:pt x="6445707" y="165938"/>
                  </a:lnTo>
                  <a:lnTo>
                    <a:pt x="6475234" y="201307"/>
                  </a:lnTo>
                  <a:lnTo>
                    <a:pt x="6501511" y="239280"/>
                  </a:lnTo>
                  <a:lnTo>
                    <a:pt x="6524332" y="279641"/>
                  </a:lnTo>
                  <a:lnTo>
                    <a:pt x="6543484" y="322160"/>
                  </a:lnTo>
                  <a:lnTo>
                    <a:pt x="6558749" y="366661"/>
                  </a:lnTo>
                  <a:lnTo>
                    <a:pt x="6569913" y="412902"/>
                  </a:lnTo>
                  <a:lnTo>
                    <a:pt x="6576771" y="460679"/>
                  </a:lnTo>
                  <a:lnTo>
                    <a:pt x="6579108" y="509778"/>
                  </a:lnTo>
                  <a:lnTo>
                    <a:pt x="6576771" y="558876"/>
                  </a:lnTo>
                  <a:lnTo>
                    <a:pt x="6569913" y="606653"/>
                  </a:lnTo>
                  <a:lnTo>
                    <a:pt x="6558749" y="652894"/>
                  </a:lnTo>
                  <a:lnTo>
                    <a:pt x="6543484" y="697382"/>
                  </a:lnTo>
                  <a:lnTo>
                    <a:pt x="6524332" y="739914"/>
                  </a:lnTo>
                  <a:lnTo>
                    <a:pt x="6501511" y="780275"/>
                  </a:lnTo>
                  <a:lnTo>
                    <a:pt x="6475234" y="818248"/>
                  </a:lnTo>
                  <a:lnTo>
                    <a:pt x="6445707" y="853605"/>
                  </a:lnTo>
                  <a:lnTo>
                    <a:pt x="6413157" y="886155"/>
                  </a:lnTo>
                  <a:lnTo>
                    <a:pt x="6377800" y="915682"/>
                  </a:lnTo>
                  <a:lnTo>
                    <a:pt x="6339827" y="941959"/>
                  </a:lnTo>
                  <a:lnTo>
                    <a:pt x="6299466" y="964780"/>
                  </a:lnTo>
                  <a:lnTo>
                    <a:pt x="6256934" y="983932"/>
                  </a:lnTo>
                  <a:lnTo>
                    <a:pt x="6212446" y="999197"/>
                  </a:lnTo>
                  <a:lnTo>
                    <a:pt x="6166205" y="1010361"/>
                  </a:lnTo>
                  <a:lnTo>
                    <a:pt x="6118428" y="1017219"/>
                  </a:lnTo>
                  <a:lnTo>
                    <a:pt x="6069330" y="1019556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6802"/>
              <a:ext cx="6585584" cy="1032510"/>
            </a:xfrm>
            <a:custGeom>
              <a:avLst/>
              <a:gdLst/>
              <a:ahLst/>
              <a:cxnLst/>
              <a:rect l="l" t="t" r="r" b="b"/>
              <a:pathLst>
                <a:path w="6585584" h="1032510">
                  <a:moveTo>
                    <a:pt x="6069634" y="1032243"/>
                  </a:moveTo>
                  <a:lnTo>
                    <a:pt x="0" y="1032243"/>
                  </a:lnTo>
                  <a:lnTo>
                    <a:pt x="0" y="1019556"/>
                  </a:lnTo>
                  <a:lnTo>
                    <a:pt x="6069292" y="1019556"/>
                  </a:lnTo>
                  <a:lnTo>
                    <a:pt x="6118123" y="1017231"/>
                  </a:lnTo>
                  <a:lnTo>
                    <a:pt x="6117880" y="1017231"/>
                  </a:lnTo>
                  <a:lnTo>
                    <a:pt x="6165180" y="1010424"/>
                  </a:lnTo>
                  <a:lnTo>
                    <a:pt x="6210870" y="999375"/>
                  </a:lnTo>
                  <a:lnTo>
                    <a:pt x="6254810" y="984275"/>
                  </a:lnTo>
                  <a:lnTo>
                    <a:pt x="6296342" y="965606"/>
                  </a:lnTo>
                  <a:lnTo>
                    <a:pt x="6336220" y="943089"/>
                  </a:lnTo>
                  <a:lnTo>
                    <a:pt x="6336660" y="942784"/>
                  </a:lnTo>
                  <a:lnTo>
                    <a:pt x="6373930" y="917000"/>
                  </a:lnTo>
                  <a:lnTo>
                    <a:pt x="6374134" y="916813"/>
                  </a:lnTo>
                  <a:lnTo>
                    <a:pt x="6408881" y="887833"/>
                  </a:lnTo>
                  <a:lnTo>
                    <a:pt x="6409055" y="887641"/>
                  </a:lnTo>
                  <a:lnTo>
                    <a:pt x="6440843" y="855891"/>
                  </a:lnTo>
                  <a:lnTo>
                    <a:pt x="6441052" y="855660"/>
                  </a:lnTo>
                  <a:lnTo>
                    <a:pt x="6441192" y="855472"/>
                  </a:lnTo>
                  <a:lnTo>
                    <a:pt x="6470015" y="820978"/>
                  </a:lnTo>
                  <a:lnTo>
                    <a:pt x="6470218" y="820707"/>
                  </a:lnTo>
                  <a:lnTo>
                    <a:pt x="6470331" y="820521"/>
                  </a:lnTo>
                  <a:lnTo>
                    <a:pt x="6496132" y="783270"/>
                  </a:lnTo>
                  <a:lnTo>
                    <a:pt x="6496259" y="783018"/>
                  </a:lnTo>
                  <a:lnTo>
                    <a:pt x="6515562" y="748880"/>
                  </a:lnTo>
                  <a:lnTo>
                    <a:pt x="6518541" y="743661"/>
                  </a:lnTo>
                  <a:lnTo>
                    <a:pt x="6518665" y="743420"/>
                  </a:lnTo>
                  <a:lnTo>
                    <a:pt x="6518776" y="743140"/>
                  </a:lnTo>
                  <a:lnTo>
                    <a:pt x="6535588" y="705802"/>
                  </a:lnTo>
                  <a:lnTo>
                    <a:pt x="6537477" y="701675"/>
                  </a:lnTo>
                  <a:lnTo>
                    <a:pt x="6537588" y="701395"/>
                  </a:lnTo>
                  <a:lnTo>
                    <a:pt x="6537664" y="701128"/>
                  </a:lnTo>
                  <a:lnTo>
                    <a:pt x="6551526" y="660730"/>
                  </a:lnTo>
                  <a:lnTo>
                    <a:pt x="6552577" y="657758"/>
                  </a:lnTo>
                  <a:lnTo>
                    <a:pt x="6552665" y="657453"/>
                  </a:lnTo>
                  <a:lnTo>
                    <a:pt x="6552715" y="657186"/>
                  </a:lnTo>
                  <a:lnTo>
                    <a:pt x="6563161" y="613905"/>
                  </a:lnTo>
                  <a:lnTo>
                    <a:pt x="6563626" y="612101"/>
                  </a:lnTo>
                  <a:lnTo>
                    <a:pt x="6570225" y="566127"/>
                  </a:lnTo>
                  <a:lnTo>
                    <a:pt x="6570311" y="565531"/>
                  </a:lnTo>
                  <a:lnTo>
                    <a:pt x="6570433" y="564921"/>
                  </a:lnTo>
                  <a:lnTo>
                    <a:pt x="6572770" y="516432"/>
                  </a:lnTo>
                  <a:lnTo>
                    <a:pt x="6570484" y="467931"/>
                  </a:lnTo>
                  <a:lnTo>
                    <a:pt x="6563741" y="420738"/>
                  </a:lnTo>
                  <a:lnTo>
                    <a:pt x="6563680" y="420427"/>
                  </a:lnTo>
                  <a:lnTo>
                    <a:pt x="6563023" y="417766"/>
                  </a:lnTo>
                  <a:lnTo>
                    <a:pt x="6552742" y="375069"/>
                  </a:lnTo>
                  <a:lnTo>
                    <a:pt x="6552665" y="374802"/>
                  </a:lnTo>
                  <a:lnTo>
                    <a:pt x="6552546" y="374497"/>
                  </a:lnTo>
                  <a:lnTo>
                    <a:pt x="6537693" y="331127"/>
                  </a:lnTo>
                  <a:lnTo>
                    <a:pt x="6537588" y="330860"/>
                  </a:lnTo>
                  <a:lnTo>
                    <a:pt x="6537447" y="330581"/>
                  </a:lnTo>
                  <a:lnTo>
                    <a:pt x="6518808" y="289115"/>
                  </a:lnTo>
                  <a:lnTo>
                    <a:pt x="6518665" y="288835"/>
                  </a:lnTo>
                  <a:lnTo>
                    <a:pt x="6518513" y="288594"/>
                  </a:lnTo>
                  <a:lnTo>
                    <a:pt x="6496291" y="249237"/>
                  </a:lnTo>
                  <a:lnTo>
                    <a:pt x="6470218" y="211548"/>
                  </a:lnTo>
                  <a:lnTo>
                    <a:pt x="6441052" y="176595"/>
                  </a:lnTo>
                  <a:lnTo>
                    <a:pt x="6409093" y="144614"/>
                  </a:lnTo>
                  <a:lnTo>
                    <a:pt x="6374180" y="115443"/>
                  </a:lnTo>
                  <a:lnTo>
                    <a:pt x="6336496" y="89340"/>
                  </a:lnTo>
                  <a:lnTo>
                    <a:pt x="6296651" y="66807"/>
                  </a:lnTo>
                  <a:lnTo>
                    <a:pt x="6254247" y="47764"/>
                  </a:lnTo>
                  <a:lnTo>
                    <a:pt x="6210276" y="32715"/>
                  </a:lnTo>
                  <a:lnTo>
                    <a:pt x="6164707" y="21717"/>
                  </a:lnTo>
                  <a:lnTo>
                    <a:pt x="6164507" y="21717"/>
                  </a:lnTo>
                  <a:lnTo>
                    <a:pt x="6117526" y="14973"/>
                  </a:lnTo>
                  <a:lnTo>
                    <a:pt x="6117056" y="14973"/>
                  </a:lnTo>
                  <a:lnTo>
                    <a:pt x="6069025" y="12687"/>
                  </a:lnTo>
                  <a:lnTo>
                    <a:pt x="0" y="12687"/>
                  </a:lnTo>
                  <a:lnTo>
                    <a:pt x="0" y="0"/>
                  </a:lnTo>
                  <a:lnTo>
                    <a:pt x="6069366" y="0"/>
                  </a:lnTo>
                  <a:lnTo>
                    <a:pt x="6118733" y="2336"/>
                  </a:lnTo>
                  <a:lnTo>
                    <a:pt x="6118887" y="2336"/>
                  </a:lnTo>
                  <a:lnTo>
                    <a:pt x="6167107" y="9258"/>
                  </a:lnTo>
                  <a:lnTo>
                    <a:pt x="6213932" y="20535"/>
                  </a:lnTo>
                  <a:lnTo>
                    <a:pt x="6259004" y="35966"/>
                  </a:lnTo>
                  <a:lnTo>
                    <a:pt x="6302082" y="55333"/>
                  </a:lnTo>
                  <a:lnTo>
                    <a:pt x="6342951" y="78422"/>
                  </a:lnTo>
                  <a:lnTo>
                    <a:pt x="6381407" y="105003"/>
                  </a:lnTo>
                  <a:lnTo>
                    <a:pt x="6417233" y="134874"/>
                  </a:lnTo>
                  <a:lnTo>
                    <a:pt x="6450203" y="167805"/>
                  </a:lnTo>
                  <a:lnTo>
                    <a:pt x="6480111" y="203593"/>
                  </a:lnTo>
                  <a:lnTo>
                    <a:pt x="6506730" y="242011"/>
                  </a:lnTo>
                  <a:lnTo>
                    <a:pt x="6529857" y="282854"/>
                  </a:lnTo>
                  <a:lnTo>
                    <a:pt x="6549275" y="325907"/>
                  </a:lnTo>
                  <a:lnTo>
                    <a:pt x="6564757" y="370954"/>
                  </a:lnTo>
                  <a:lnTo>
                    <a:pt x="6576085" y="417766"/>
                  </a:lnTo>
                  <a:lnTo>
                    <a:pt x="6583057" y="466128"/>
                  </a:lnTo>
                  <a:lnTo>
                    <a:pt x="6585445" y="515823"/>
                  </a:lnTo>
                  <a:lnTo>
                    <a:pt x="6585445" y="516432"/>
                  </a:lnTo>
                  <a:lnTo>
                    <a:pt x="6583178" y="564324"/>
                  </a:lnTo>
                  <a:lnTo>
                    <a:pt x="6576199" y="613905"/>
                  </a:lnTo>
                  <a:lnTo>
                    <a:pt x="6564922" y="660730"/>
                  </a:lnTo>
                  <a:lnTo>
                    <a:pt x="6549491" y="705802"/>
                  </a:lnTo>
                  <a:lnTo>
                    <a:pt x="6530124" y="748880"/>
                  </a:lnTo>
                  <a:lnTo>
                    <a:pt x="6507035" y="789749"/>
                  </a:lnTo>
                  <a:lnTo>
                    <a:pt x="6480454" y="828205"/>
                  </a:lnTo>
                  <a:lnTo>
                    <a:pt x="6450584" y="864031"/>
                  </a:lnTo>
                  <a:lnTo>
                    <a:pt x="6417652" y="897001"/>
                  </a:lnTo>
                  <a:lnTo>
                    <a:pt x="6381864" y="926909"/>
                  </a:lnTo>
                  <a:lnTo>
                    <a:pt x="6343446" y="953528"/>
                  </a:lnTo>
                  <a:lnTo>
                    <a:pt x="6302590" y="976655"/>
                  </a:lnTo>
                  <a:lnTo>
                    <a:pt x="6259550" y="996073"/>
                  </a:lnTo>
                  <a:lnTo>
                    <a:pt x="6214503" y="1011555"/>
                  </a:lnTo>
                  <a:lnTo>
                    <a:pt x="6167691" y="1022883"/>
                  </a:lnTo>
                  <a:lnTo>
                    <a:pt x="6167903" y="1022883"/>
                  </a:lnTo>
                  <a:lnTo>
                    <a:pt x="6119329" y="1029855"/>
                  </a:lnTo>
                  <a:lnTo>
                    <a:pt x="6120074" y="1029855"/>
                  </a:lnTo>
                  <a:lnTo>
                    <a:pt x="6069634" y="1032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8657" y="242011"/>
            <a:ext cx="528066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PENUNDAAN</a:t>
            </a:r>
            <a:r>
              <a:rPr sz="4000" spc="-204" dirty="0"/>
              <a:t> </a:t>
            </a:r>
            <a:r>
              <a:rPr sz="4000" spc="-10" dirty="0"/>
              <a:t>SURVEI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85584" cy="6858000"/>
            <a:chOff x="0" y="0"/>
            <a:chExt cx="6585584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4454652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46676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3152"/>
              <a:ext cx="6579234" cy="1019810"/>
            </a:xfrm>
            <a:custGeom>
              <a:avLst/>
              <a:gdLst/>
              <a:ahLst/>
              <a:cxnLst/>
              <a:rect l="l" t="t" r="r" b="b"/>
              <a:pathLst>
                <a:path w="6579234" h="1019810">
                  <a:moveTo>
                    <a:pt x="6069330" y="1019556"/>
                  </a:moveTo>
                  <a:lnTo>
                    <a:pt x="0" y="1019556"/>
                  </a:lnTo>
                  <a:lnTo>
                    <a:pt x="0" y="0"/>
                  </a:lnTo>
                  <a:lnTo>
                    <a:pt x="6069330" y="0"/>
                  </a:lnTo>
                  <a:lnTo>
                    <a:pt x="6118428" y="2336"/>
                  </a:lnTo>
                  <a:lnTo>
                    <a:pt x="6166205" y="9194"/>
                  </a:lnTo>
                  <a:lnTo>
                    <a:pt x="6212446" y="20358"/>
                  </a:lnTo>
                  <a:lnTo>
                    <a:pt x="6256934" y="35623"/>
                  </a:lnTo>
                  <a:lnTo>
                    <a:pt x="6299466" y="54775"/>
                  </a:lnTo>
                  <a:lnTo>
                    <a:pt x="6339827" y="77597"/>
                  </a:lnTo>
                  <a:lnTo>
                    <a:pt x="6377800" y="103873"/>
                  </a:lnTo>
                  <a:lnTo>
                    <a:pt x="6413157" y="133388"/>
                  </a:lnTo>
                  <a:lnTo>
                    <a:pt x="6445707" y="165938"/>
                  </a:lnTo>
                  <a:lnTo>
                    <a:pt x="6475234" y="201307"/>
                  </a:lnTo>
                  <a:lnTo>
                    <a:pt x="6501511" y="239280"/>
                  </a:lnTo>
                  <a:lnTo>
                    <a:pt x="6524332" y="279641"/>
                  </a:lnTo>
                  <a:lnTo>
                    <a:pt x="6543484" y="322160"/>
                  </a:lnTo>
                  <a:lnTo>
                    <a:pt x="6558749" y="366661"/>
                  </a:lnTo>
                  <a:lnTo>
                    <a:pt x="6569913" y="412902"/>
                  </a:lnTo>
                  <a:lnTo>
                    <a:pt x="6576771" y="460679"/>
                  </a:lnTo>
                  <a:lnTo>
                    <a:pt x="6579108" y="509778"/>
                  </a:lnTo>
                  <a:lnTo>
                    <a:pt x="6576771" y="558876"/>
                  </a:lnTo>
                  <a:lnTo>
                    <a:pt x="6569913" y="606653"/>
                  </a:lnTo>
                  <a:lnTo>
                    <a:pt x="6558749" y="652894"/>
                  </a:lnTo>
                  <a:lnTo>
                    <a:pt x="6543484" y="697382"/>
                  </a:lnTo>
                  <a:lnTo>
                    <a:pt x="6524332" y="739914"/>
                  </a:lnTo>
                  <a:lnTo>
                    <a:pt x="6501511" y="780275"/>
                  </a:lnTo>
                  <a:lnTo>
                    <a:pt x="6475234" y="818248"/>
                  </a:lnTo>
                  <a:lnTo>
                    <a:pt x="6445707" y="853605"/>
                  </a:lnTo>
                  <a:lnTo>
                    <a:pt x="6413157" y="886155"/>
                  </a:lnTo>
                  <a:lnTo>
                    <a:pt x="6377800" y="915682"/>
                  </a:lnTo>
                  <a:lnTo>
                    <a:pt x="6339827" y="941959"/>
                  </a:lnTo>
                  <a:lnTo>
                    <a:pt x="6299466" y="964780"/>
                  </a:lnTo>
                  <a:lnTo>
                    <a:pt x="6256934" y="983932"/>
                  </a:lnTo>
                  <a:lnTo>
                    <a:pt x="6212446" y="999197"/>
                  </a:lnTo>
                  <a:lnTo>
                    <a:pt x="6166205" y="1010361"/>
                  </a:lnTo>
                  <a:lnTo>
                    <a:pt x="6118428" y="1017219"/>
                  </a:lnTo>
                  <a:lnTo>
                    <a:pt x="6069330" y="1019556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802"/>
              <a:ext cx="6585584" cy="1032510"/>
            </a:xfrm>
            <a:custGeom>
              <a:avLst/>
              <a:gdLst/>
              <a:ahLst/>
              <a:cxnLst/>
              <a:rect l="l" t="t" r="r" b="b"/>
              <a:pathLst>
                <a:path w="6585584" h="1032510">
                  <a:moveTo>
                    <a:pt x="6069634" y="1032243"/>
                  </a:moveTo>
                  <a:lnTo>
                    <a:pt x="0" y="1032243"/>
                  </a:lnTo>
                  <a:lnTo>
                    <a:pt x="0" y="1019556"/>
                  </a:lnTo>
                  <a:lnTo>
                    <a:pt x="6069292" y="1019556"/>
                  </a:lnTo>
                  <a:lnTo>
                    <a:pt x="6118123" y="1017231"/>
                  </a:lnTo>
                  <a:lnTo>
                    <a:pt x="6117880" y="1017231"/>
                  </a:lnTo>
                  <a:lnTo>
                    <a:pt x="6165180" y="1010424"/>
                  </a:lnTo>
                  <a:lnTo>
                    <a:pt x="6210870" y="999375"/>
                  </a:lnTo>
                  <a:lnTo>
                    <a:pt x="6254810" y="984275"/>
                  </a:lnTo>
                  <a:lnTo>
                    <a:pt x="6296342" y="965606"/>
                  </a:lnTo>
                  <a:lnTo>
                    <a:pt x="6336220" y="943089"/>
                  </a:lnTo>
                  <a:lnTo>
                    <a:pt x="6336660" y="942784"/>
                  </a:lnTo>
                  <a:lnTo>
                    <a:pt x="6373930" y="917000"/>
                  </a:lnTo>
                  <a:lnTo>
                    <a:pt x="6374134" y="916813"/>
                  </a:lnTo>
                  <a:lnTo>
                    <a:pt x="6408881" y="887833"/>
                  </a:lnTo>
                  <a:lnTo>
                    <a:pt x="6409055" y="887641"/>
                  </a:lnTo>
                  <a:lnTo>
                    <a:pt x="6440843" y="855891"/>
                  </a:lnTo>
                  <a:lnTo>
                    <a:pt x="6441052" y="855660"/>
                  </a:lnTo>
                  <a:lnTo>
                    <a:pt x="6441192" y="855472"/>
                  </a:lnTo>
                  <a:lnTo>
                    <a:pt x="6470015" y="820978"/>
                  </a:lnTo>
                  <a:lnTo>
                    <a:pt x="6470218" y="820707"/>
                  </a:lnTo>
                  <a:lnTo>
                    <a:pt x="6470331" y="820521"/>
                  </a:lnTo>
                  <a:lnTo>
                    <a:pt x="6496132" y="783270"/>
                  </a:lnTo>
                  <a:lnTo>
                    <a:pt x="6496259" y="783018"/>
                  </a:lnTo>
                  <a:lnTo>
                    <a:pt x="6515562" y="748880"/>
                  </a:lnTo>
                  <a:lnTo>
                    <a:pt x="6518541" y="743661"/>
                  </a:lnTo>
                  <a:lnTo>
                    <a:pt x="6518665" y="743420"/>
                  </a:lnTo>
                  <a:lnTo>
                    <a:pt x="6518776" y="743140"/>
                  </a:lnTo>
                  <a:lnTo>
                    <a:pt x="6535588" y="705802"/>
                  </a:lnTo>
                  <a:lnTo>
                    <a:pt x="6537477" y="701675"/>
                  </a:lnTo>
                  <a:lnTo>
                    <a:pt x="6537588" y="701395"/>
                  </a:lnTo>
                  <a:lnTo>
                    <a:pt x="6537664" y="701128"/>
                  </a:lnTo>
                  <a:lnTo>
                    <a:pt x="6551526" y="660730"/>
                  </a:lnTo>
                  <a:lnTo>
                    <a:pt x="6552577" y="657758"/>
                  </a:lnTo>
                  <a:lnTo>
                    <a:pt x="6552665" y="657453"/>
                  </a:lnTo>
                  <a:lnTo>
                    <a:pt x="6552715" y="657186"/>
                  </a:lnTo>
                  <a:lnTo>
                    <a:pt x="6563161" y="613905"/>
                  </a:lnTo>
                  <a:lnTo>
                    <a:pt x="6563626" y="612101"/>
                  </a:lnTo>
                  <a:lnTo>
                    <a:pt x="6570225" y="566127"/>
                  </a:lnTo>
                  <a:lnTo>
                    <a:pt x="6570311" y="565531"/>
                  </a:lnTo>
                  <a:lnTo>
                    <a:pt x="6570433" y="564921"/>
                  </a:lnTo>
                  <a:lnTo>
                    <a:pt x="6572770" y="516432"/>
                  </a:lnTo>
                  <a:lnTo>
                    <a:pt x="6570484" y="467931"/>
                  </a:lnTo>
                  <a:lnTo>
                    <a:pt x="6563741" y="420738"/>
                  </a:lnTo>
                  <a:lnTo>
                    <a:pt x="6563680" y="420427"/>
                  </a:lnTo>
                  <a:lnTo>
                    <a:pt x="6563023" y="417766"/>
                  </a:lnTo>
                  <a:lnTo>
                    <a:pt x="6552742" y="375069"/>
                  </a:lnTo>
                  <a:lnTo>
                    <a:pt x="6552665" y="374802"/>
                  </a:lnTo>
                  <a:lnTo>
                    <a:pt x="6552546" y="374497"/>
                  </a:lnTo>
                  <a:lnTo>
                    <a:pt x="6537693" y="331127"/>
                  </a:lnTo>
                  <a:lnTo>
                    <a:pt x="6537588" y="330860"/>
                  </a:lnTo>
                  <a:lnTo>
                    <a:pt x="6537447" y="330581"/>
                  </a:lnTo>
                  <a:lnTo>
                    <a:pt x="6518808" y="289115"/>
                  </a:lnTo>
                  <a:lnTo>
                    <a:pt x="6518665" y="288835"/>
                  </a:lnTo>
                  <a:lnTo>
                    <a:pt x="6518513" y="288594"/>
                  </a:lnTo>
                  <a:lnTo>
                    <a:pt x="6496291" y="249237"/>
                  </a:lnTo>
                  <a:lnTo>
                    <a:pt x="6470218" y="211548"/>
                  </a:lnTo>
                  <a:lnTo>
                    <a:pt x="6441052" y="176595"/>
                  </a:lnTo>
                  <a:lnTo>
                    <a:pt x="6409093" y="144614"/>
                  </a:lnTo>
                  <a:lnTo>
                    <a:pt x="6374180" y="115443"/>
                  </a:lnTo>
                  <a:lnTo>
                    <a:pt x="6336496" y="89340"/>
                  </a:lnTo>
                  <a:lnTo>
                    <a:pt x="6296651" y="66807"/>
                  </a:lnTo>
                  <a:lnTo>
                    <a:pt x="6254247" y="47764"/>
                  </a:lnTo>
                  <a:lnTo>
                    <a:pt x="6210276" y="32715"/>
                  </a:lnTo>
                  <a:lnTo>
                    <a:pt x="6164707" y="21717"/>
                  </a:lnTo>
                  <a:lnTo>
                    <a:pt x="6164507" y="21717"/>
                  </a:lnTo>
                  <a:lnTo>
                    <a:pt x="6117526" y="14973"/>
                  </a:lnTo>
                  <a:lnTo>
                    <a:pt x="6117056" y="14973"/>
                  </a:lnTo>
                  <a:lnTo>
                    <a:pt x="6069025" y="12687"/>
                  </a:lnTo>
                  <a:lnTo>
                    <a:pt x="0" y="12687"/>
                  </a:lnTo>
                  <a:lnTo>
                    <a:pt x="0" y="0"/>
                  </a:lnTo>
                  <a:lnTo>
                    <a:pt x="6069366" y="0"/>
                  </a:lnTo>
                  <a:lnTo>
                    <a:pt x="6118733" y="2336"/>
                  </a:lnTo>
                  <a:lnTo>
                    <a:pt x="6118887" y="2336"/>
                  </a:lnTo>
                  <a:lnTo>
                    <a:pt x="6167107" y="9258"/>
                  </a:lnTo>
                  <a:lnTo>
                    <a:pt x="6213932" y="20535"/>
                  </a:lnTo>
                  <a:lnTo>
                    <a:pt x="6259004" y="35966"/>
                  </a:lnTo>
                  <a:lnTo>
                    <a:pt x="6302082" y="55333"/>
                  </a:lnTo>
                  <a:lnTo>
                    <a:pt x="6342951" y="78422"/>
                  </a:lnTo>
                  <a:lnTo>
                    <a:pt x="6381407" y="105003"/>
                  </a:lnTo>
                  <a:lnTo>
                    <a:pt x="6417233" y="134874"/>
                  </a:lnTo>
                  <a:lnTo>
                    <a:pt x="6450203" y="167805"/>
                  </a:lnTo>
                  <a:lnTo>
                    <a:pt x="6480111" y="203593"/>
                  </a:lnTo>
                  <a:lnTo>
                    <a:pt x="6506730" y="242011"/>
                  </a:lnTo>
                  <a:lnTo>
                    <a:pt x="6529857" y="282854"/>
                  </a:lnTo>
                  <a:lnTo>
                    <a:pt x="6549275" y="325907"/>
                  </a:lnTo>
                  <a:lnTo>
                    <a:pt x="6564757" y="370954"/>
                  </a:lnTo>
                  <a:lnTo>
                    <a:pt x="6576085" y="417766"/>
                  </a:lnTo>
                  <a:lnTo>
                    <a:pt x="6583057" y="466128"/>
                  </a:lnTo>
                  <a:lnTo>
                    <a:pt x="6585445" y="515823"/>
                  </a:lnTo>
                  <a:lnTo>
                    <a:pt x="6585445" y="516432"/>
                  </a:lnTo>
                  <a:lnTo>
                    <a:pt x="6583178" y="564324"/>
                  </a:lnTo>
                  <a:lnTo>
                    <a:pt x="6576199" y="613905"/>
                  </a:lnTo>
                  <a:lnTo>
                    <a:pt x="6564922" y="660730"/>
                  </a:lnTo>
                  <a:lnTo>
                    <a:pt x="6549491" y="705802"/>
                  </a:lnTo>
                  <a:lnTo>
                    <a:pt x="6530124" y="748880"/>
                  </a:lnTo>
                  <a:lnTo>
                    <a:pt x="6507035" y="789749"/>
                  </a:lnTo>
                  <a:lnTo>
                    <a:pt x="6480454" y="828205"/>
                  </a:lnTo>
                  <a:lnTo>
                    <a:pt x="6450584" y="864031"/>
                  </a:lnTo>
                  <a:lnTo>
                    <a:pt x="6417652" y="897001"/>
                  </a:lnTo>
                  <a:lnTo>
                    <a:pt x="6381864" y="926909"/>
                  </a:lnTo>
                  <a:lnTo>
                    <a:pt x="6343446" y="953528"/>
                  </a:lnTo>
                  <a:lnTo>
                    <a:pt x="6302590" y="976655"/>
                  </a:lnTo>
                  <a:lnTo>
                    <a:pt x="6259550" y="996073"/>
                  </a:lnTo>
                  <a:lnTo>
                    <a:pt x="6214503" y="1011555"/>
                  </a:lnTo>
                  <a:lnTo>
                    <a:pt x="6167691" y="1022883"/>
                  </a:lnTo>
                  <a:lnTo>
                    <a:pt x="6167903" y="1022883"/>
                  </a:lnTo>
                  <a:lnTo>
                    <a:pt x="6119329" y="1029855"/>
                  </a:lnTo>
                  <a:lnTo>
                    <a:pt x="6120074" y="1029855"/>
                  </a:lnTo>
                  <a:lnTo>
                    <a:pt x="6069634" y="1032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105" y="242011"/>
            <a:ext cx="573024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PENGHENTIAN</a:t>
            </a:r>
            <a:r>
              <a:rPr sz="4000" spc="-180" dirty="0"/>
              <a:t> </a:t>
            </a:r>
            <a:r>
              <a:rPr sz="4000" spc="-10" dirty="0"/>
              <a:t>SURVEI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293366" y="1222375"/>
            <a:ext cx="9553575" cy="541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3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latin typeface="Arial MT"/>
                <a:cs typeface="Arial MT"/>
              </a:rPr>
              <a:t>Kegiatan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survei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akreditasi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akan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dihentikan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apabila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Puskesmas,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Klinik, Laboratorium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Kesehatan,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UTD,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dan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TPMDG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tidak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mematuhi </a:t>
            </a:r>
            <a:r>
              <a:rPr sz="2200" b="1" dirty="0">
                <a:latin typeface="Arial"/>
                <a:cs typeface="Arial"/>
              </a:rPr>
              <a:t>ketentuan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kesepakatan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pelaksanaan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survei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yang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telah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ditandatangani </a:t>
            </a:r>
            <a:r>
              <a:rPr sz="2200" b="1" dirty="0">
                <a:latin typeface="Arial"/>
                <a:cs typeface="Arial"/>
              </a:rPr>
              <a:t>antara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Puskesmas,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Klinik,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Laboratorium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Kesehatan,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UTD,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TPMD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atau </a:t>
            </a:r>
            <a:r>
              <a:rPr sz="2200" b="1" dirty="0">
                <a:latin typeface="Arial"/>
                <a:cs typeface="Arial"/>
              </a:rPr>
              <a:t>TPMDG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dengan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lembaga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penyelenggara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akreditasi</a:t>
            </a:r>
            <a:r>
              <a:rPr sz="2200" spc="-10" dirty="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200">
              <a:latin typeface="Arial MT"/>
              <a:cs typeface="Arial MT"/>
            </a:endParaRPr>
          </a:p>
          <a:p>
            <a:pPr marL="299085" marR="81280" indent="-287020">
              <a:lnSpc>
                <a:spcPct val="100000"/>
              </a:lnSpc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4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b="1" dirty="0">
                <a:latin typeface="Arial"/>
                <a:cs typeface="Arial"/>
              </a:rPr>
              <a:t>Lembaga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penyelenggara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akreditasi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kemudian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menyampaikan penghentian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survei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kepada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Puskesmas,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Klinik,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Laboratorium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Kesehatan, </a:t>
            </a:r>
            <a:r>
              <a:rPr sz="2200" dirty="0">
                <a:latin typeface="Arial MT"/>
                <a:cs typeface="Arial MT"/>
              </a:rPr>
              <a:t>UTD,</a:t>
            </a:r>
            <a:r>
              <a:rPr sz="2200" spc="-1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atau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TPMDG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disertai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dengan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alasan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 MT"/>
                <a:cs typeface="Arial MT"/>
              </a:rPr>
              <a:t>penghentian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survei </a:t>
            </a:r>
            <a:r>
              <a:rPr sz="2200" dirty="0">
                <a:latin typeface="Arial MT"/>
                <a:cs typeface="Arial MT"/>
              </a:rPr>
              <a:t>tersebut,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tembusan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kepada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Kementerian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Kesehatan,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dinas </a:t>
            </a:r>
            <a:r>
              <a:rPr sz="2200" b="1" dirty="0">
                <a:latin typeface="Arial"/>
                <a:cs typeface="Arial"/>
              </a:rPr>
              <a:t>kesehatan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daerah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provinsi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dan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dinas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kesehatan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daerah kabupaten/kota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setempat</a:t>
            </a:r>
            <a:r>
              <a:rPr sz="2200" spc="-10" dirty="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200">
              <a:latin typeface="Arial MT"/>
              <a:cs typeface="Arial MT"/>
            </a:endParaRPr>
          </a:p>
          <a:p>
            <a:pPr marL="299085" marR="149860" indent="-287020">
              <a:lnSpc>
                <a:spcPct val="100000"/>
              </a:lnSpc>
            </a:pPr>
            <a:r>
              <a:rPr sz="22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200" spc="5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latin typeface="Arial MT"/>
                <a:cs typeface="Arial MT"/>
              </a:rPr>
              <a:t>Puskesmas,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Klinik,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Laboratorium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Kesehatan,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UTD,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TPMD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atau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TPMDG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telah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dihentikan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survei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akreditasinya,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harus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melakukan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pengajuan </a:t>
            </a:r>
            <a:r>
              <a:rPr sz="2200" b="1" dirty="0">
                <a:latin typeface="Arial"/>
                <a:cs typeface="Arial"/>
              </a:rPr>
              <a:t>usulan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survei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akreditasi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baru</a:t>
            </a:r>
            <a:r>
              <a:rPr sz="2200" spc="-10" dirty="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PELAPORAN HASIL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VERIFIKASI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STATUS 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6910"/>
            <a:chOff x="0" y="0"/>
            <a:chExt cx="12192000" cy="6769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0560"/>
            </a:xfrm>
            <a:custGeom>
              <a:avLst/>
              <a:gdLst/>
              <a:ahLst/>
              <a:cxnLst/>
              <a:rect l="l" t="t" r="r" b="b"/>
              <a:pathLst>
                <a:path w="12192000" h="670560">
                  <a:moveTo>
                    <a:pt x="12192000" y="670560"/>
                  </a:moveTo>
                  <a:lnTo>
                    <a:pt x="0" y="670560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670560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76910"/>
            </a:xfrm>
            <a:custGeom>
              <a:avLst/>
              <a:gdLst/>
              <a:ahLst/>
              <a:cxnLst/>
              <a:rect l="l" t="t" r="r" b="b"/>
              <a:pathLst>
                <a:path w="12192000" h="67691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664210"/>
                  </a:lnTo>
                  <a:lnTo>
                    <a:pt x="6350" y="664210"/>
                  </a:lnTo>
                  <a:lnTo>
                    <a:pt x="6350" y="670560"/>
                  </a:lnTo>
                  <a:lnTo>
                    <a:pt x="3162" y="670560"/>
                  </a:lnTo>
                  <a:lnTo>
                    <a:pt x="3162" y="667372"/>
                  </a:lnTo>
                  <a:lnTo>
                    <a:pt x="6350" y="670560"/>
                  </a:lnTo>
                  <a:lnTo>
                    <a:pt x="6350" y="664210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6421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12192000" y="676910"/>
                  </a:lnTo>
                  <a:lnTo>
                    <a:pt x="12192000" y="670560"/>
                  </a:lnTo>
                  <a:lnTo>
                    <a:pt x="12192000" y="66421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PELAPORAN,</a:t>
            </a:r>
            <a:r>
              <a:rPr sz="3200" spc="-65" dirty="0"/>
              <a:t> </a:t>
            </a:r>
            <a:r>
              <a:rPr sz="3200" dirty="0"/>
              <a:t>VERIFIKASI,</a:t>
            </a:r>
            <a:r>
              <a:rPr sz="3200" spc="-50" dirty="0"/>
              <a:t> </a:t>
            </a:r>
            <a:r>
              <a:rPr sz="3200" dirty="0"/>
              <a:t>REKOMENDASI</a:t>
            </a:r>
            <a:r>
              <a:rPr sz="3200" spc="-70" dirty="0"/>
              <a:t> </a:t>
            </a:r>
            <a:r>
              <a:rPr sz="3200" dirty="0"/>
              <a:t>DAN</a:t>
            </a:r>
            <a:r>
              <a:rPr sz="3200" spc="-40" dirty="0"/>
              <a:t> </a:t>
            </a:r>
            <a:r>
              <a:rPr sz="3200" spc="-35" dirty="0"/>
              <a:t>PENETAPAN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292735" indent="-2870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pc="-16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dirty="0"/>
              <a:t>Laporan</a:t>
            </a:r>
            <a:r>
              <a:rPr spc="-85" dirty="0"/>
              <a:t> </a:t>
            </a:r>
            <a:r>
              <a:rPr dirty="0"/>
              <a:t>hasil</a:t>
            </a:r>
            <a:r>
              <a:rPr spc="-85" dirty="0"/>
              <a:t> </a:t>
            </a:r>
            <a:r>
              <a:rPr dirty="0"/>
              <a:t>verifikasi</a:t>
            </a:r>
            <a:r>
              <a:rPr spc="-80" dirty="0"/>
              <a:t> </a:t>
            </a:r>
            <a:r>
              <a:rPr dirty="0"/>
              <a:t>dikirimkan</a:t>
            </a:r>
            <a:r>
              <a:rPr spc="-90" dirty="0"/>
              <a:t> </a:t>
            </a:r>
            <a:r>
              <a:rPr dirty="0"/>
              <a:t>kepada</a:t>
            </a:r>
            <a:r>
              <a:rPr spc="-85" dirty="0"/>
              <a:t> </a:t>
            </a:r>
            <a:r>
              <a:rPr dirty="0"/>
              <a:t>ketua</a:t>
            </a:r>
            <a:r>
              <a:rPr spc="-90" dirty="0"/>
              <a:t> </a:t>
            </a:r>
            <a:r>
              <a:rPr spc="-114" dirty="0"/>
              <a:t>LPA</a:t>
            </a:r>
            <a:r>
              <a:rPr spc="-270" dirty="0"/>
              <a:t> </a:t>
            </a:r>
            <a:r>
              <a:rPr spc="-20" dirty="0"/>
              <a:t>yang </a:t>
            </a:r>
            <a:r>
              <a:rPr dirty="0"/>
              <a:t>dijadikan</a:t>
            </a:r>
            <a:r>
              <a:rPr spc="-90" dirty="0"/>
              <a:t> </a:t>
            </a:r>
            <a:r>
              <a:rPr dirty="0"/>
              <a:t>dasar</a:t>
            </a:r>
            <a:r>
              <a:rPr spc="-90" dirty="0"/>
              <a:t> </a:t>
            </a:r>
            <a:r>
              <a:rPr spc="-10" dirty="0"/>
              <a:t>pembuatan</a:t>
            </a:r>
            <a:r>
              <a:rPr spc="-90" dirty="0"/>
              <a:t> </a:t>
            </a:r>
            <a:r>
              <a:rPr spc="-10" dirty="0"/>
              <a:t>rekomendasi</a:t>
            </a:r>
            <a:r>
              <a:rPr spc="-90" dirty="0"/>
              <a:t> </a:t>
            </a:r>
            <a:r>
              <a:rPr spc="-10" dirty="0"/>
              <a:t>penetapan</a:t>
            </a:r>
            <a:r>
              <a:rPr spc="-90" dirty="0"/>
              <a:t> </a:t>
            </a:r>
            <a:r>
              <a:rPr spc="-10" dirty="0"/>
              <a:t>status akreditasi.</a:t>
            </a:r>
          </a:p>
          <a:p>
            <a:pPr marL="299720" marR="5080" indent="-287020">
              <a:lnSpc>
                <a:spcPct val="100000"/>
              </a:lnSpc>
              <a:spcBef>
                <a:spcPts val="1500"/>
              </a:spcBef>
            </a:pPr>
            <a:r>
              <a:rPr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pc="-14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dirty="0"/>
              <a:t>Rekomendasi</a:t>
            </a:r>
            <a:r>
              <a:rPr spc="-75" dirty="0"/>
              <a:t> </a:t>
            </a:r>
            <a:r>
              <a:rPr dirty="0"/>
              <a:t>penetapan</a:t>
            </a:r>
            <a:r>
              <a:rPr spc="-85" dirty="0"/>
              <a:t> </a:t>
            </a:r>
            <a:r>
              <a:rPr dirty="0"/>
              <a:t>status</a:t>
            </a:r>
            <a:r>
              <a:rPr spc="-105" dirty="0"/>
              <a:t> </a:t>
            </a:r>
            <a:r>
              <a:rPr dirty="0"/>
              <a:t>akreditasi</a:t>
            </a:r>
            <a:r>
              <a:rPr spc="-90" dirty="0"/>
              <a:t> </a:t>
            </a:r>
            <a:r>
              <a:rPr dirty="0"/>
              <a:t>dikirimkan</a:t>
            </a:r>
            <a:r>
              <a:rPr spc="-75" dirty="0"/>
              <a:t> </a:t>
            </a:r>
            <a:r>
              <a:rPr spc="-10" dirty="0"/>
              <a:t>melalui </a:t>
            </a:r>
            <a:r>
              <a:rPr dirty="0"/>
              <a:t>SINAF</a:t>
            </a:r>
            <a:r>
              <a:rPr spc="-100" dirty="0"/>
              <a:t> </a:t>
            </a:r>
            <a:r>
              <a:rPr dirty="0"/>
              <a:t>kepada</a:t>
            </a:r>
            <a:r>
              <a:rPr spc="-85" dirty="0"/>
              <a:t> </a:t>
            </a:r>
            <a:r>
              <a:rPr dirty="0"/>
              <a:t>Direktur</a:t>
            </a:r>
            <a:r>
              <a:rPr spc="-80" dirty="0"/>
              <a:t> </a:t>
            </a:r>
            <a:r>
              <a:rPr dirty="0"/>
              <a:t>Jenderal</a:t>
            </a:r>
            <a:r>
              <a:rPr spc="-85" dirty="0"/>
              <a:t> </a:t>
            </a:r>
            <a:r>
              <a:rPr dirty="0"/>
              <a:t>Pelayanan</a:t>
            </a:r>
            <a:r>
              <a:rPr spc="-65" dirty="0"/>
              <a:t> </a:t>
            </a:r>
            <a:r>
              <a:rPr spc="-10" dirty="0"/>
              <a:t>Kesehatan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055" y="5450204"/>
            <a:ext cx="7209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400" spc="-13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Arial MT"/>
                <a:cs typeface="Arial MT"/>
              </a:rPr>
              <a:t>Penerbitan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sertifikat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akreditasi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elektronik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atau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surat pemberitahuan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ketidaklulusan</a:t>
            </a:r>
            <a:endParaRPr sz="24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setelah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dilakukan.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3059" y="5815965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kerja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10414" y="2046604"/>
            <a:ext cx="1551940" cy="226060"/>
            <a:chOff x="4310414" y="2046604"/>
            <a:chExt cx="1551940" cy="2260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0414" y="2050414"/>
              <a:ext cx="154905" cy="2222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325" y="2050414"/>
              <a:ext cx="41910" cy="218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142" y="2106929"/>
              <a:ext cx="325437" cy="1657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5695" y="2106929"/>
              <a:ext cx="102234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5075" y="2050414"/>
              <a:ext cx="41910" cy="218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1115" y="2046604"/>
              <a:ext cx="160655" cy="2222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2410" y="2050414"/>
              <a:ext cx="146367" cy="218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1800" y="2106929"/>
              <a:ext cx="148585" cy="165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6895" y="2106929"/>
              <a:ext cx="147751" cy="1657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0410" y="2050414"/>
              <a:ext cx="41910" cy="21843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983135" y="2050414"/>
            <a:ext cx="591185" cy="222250"/>
            <a:chOff x="5983135" y="2050414"/>
            <a:chExt cx="591185" cy="2222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83135" y="2106929"/>
              <a:ext cx="162376" cy="1657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7915" y="2050414"/>
              <a:ext cx="41910" cy="2184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9670" y="2106929"/>
              <a:ext cx="148589" cy="1657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30645" y="2050414"/>
              <a:ext cx="143509" cy="21843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684327" y="2046604"/>
            <a:ext cx="1470025" cy="226060"/>
            <a:chOff x="6684327" y="2046604"/>
            <a:chExt cx="1470025" cy="22606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4327" y="2106929"/>
              <a:ext cx="325437" cy="1657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40880" y="2106929"/>
              <a:ext cx="102235" cy="1619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60260" y="2050414"/>
              <a:ext cx="41910" cy="2184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26300" y="2046604"/>
              <a:ext cx="160654" cy="2222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86985" y="2106929"/>
              <a:ext cx="148585" cy="1657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27595" y="2050414"/>
              <a:ext cx="146367" cy="2184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50175" y="2054859"/>
              <a:ext cx="92709" cy="2178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58290" y="2106929"/>
              <a:ext cx="162376" cy="165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51800" y="2106929"/>
              <a:ext cx="102234" cy="16192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258809" y="2050414"/>
            <a:ext cx="549275" cy="218440"/>
            <a:chOff x="8258809" y="2050414"/>
            <a:chExt cx="549275" cy="218440"/>
          </a:xfrm>
        </p:grpSpPr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58809" y="2052319"/>
              <a:ext cx="153035" cy="2165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37244" y="2050414"/>
              <a:ext cx="370839" cy="21843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760730" y="4625975"/>
            <a:ext cx="852805" cy="282575"/>
            <a:chOff x="760730" y="4625975"/>
            <a:chExt cx="852805" cy="282575"/>
          </a:xfrm>
        </p:grpSpPr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730" y="4682489"/>
              <a:ext cx="153658" cy="2222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5994" y="4682489"/>
              <a:ext cx="148585" cy="1657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695" y="4625975"/>
              <a:ext cx="41910" cy="2184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99515" y="4625975"/>
              <a:ext cx="41909" cy="2184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83335" y="4682489"/>
              <a:ext cx="143509" cy="16192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59458" y="4682489"/>
              <a:ext cx="154076" cy="22606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739900" y="4625975"/>
            <a:ext cx="661035" cy="222250"/>
            <a:chOff x="1739900" y="4625975"/>
            <a:chExt cx="661035" cy="222250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39900" y="4625975"/>
              <a:ext cx="41910" cy="2184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12929" y="4682489"/>
              <a:ext cx="148585" cy="16573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90090" y="4682489"/>
              <a:ext cx="233045" cy="1619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52349" y="4682489"/>
              <a:ext cx="148585" cy="165735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08250" y="4624704"/>
            <a:ext cx="144780" cy="22352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771775" y="4625975"/>
            <a:ext cx="514350" cy="222250"/>
            <a:chOff x="2771775" y="4625975"/>
            <a:chExt cx="514350" cy="222250"/>
          </a:xfrm>
        </p:grpSpPr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71775" y="4625975"/>
              <a:ext cx="143510" cy="2184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46404" y="4682489"/>
              <a:ext cx="148585" cy="16573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24834" y="4682489"/>
              <a:ext cx="102234" cy="1619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44215" y="4625975"/>
              <a:ext cx="41910" cy="21843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412490" y="4625975"/>
            <a:ext cx="681355" cy="282575"/>
            <a:chOff x="3412490" y="4625975"/>
            <a:chExt cx="681355" cy="282575"/>
          </a:xfrm>
        </p:grpSpPr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12490" y="4625975"/>
              <a:ext cx="307339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51580" y="4625975"/>
              <a:ext cx="161290" cy="2825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945260" y="4682489"/>
              <a:ext cx="148585" cy="16573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4194175" y="4625975"/>
            <a:ext cx="750570" cy="282575"/>
            <a:chOff x="4194175" y="4625975"/>
            <a:chExt cx="750570" cy="282575"/>
          </a:xfrm>
        </p:grpSpPr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94175" y="4682489"/>
              <a:ext cx="147751" cy="16573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65625" y="4625975"/>
              <a:ext cx="222250" cy="2825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19629" y="4682489"/>
              <a:ext cx="148585" cy="16573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98059" y="4625975"/>
              <a:ext cx="146367" cy="218439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5053965" y="4625975"/>
            <a:ext cx="1054100" cy="278765"/>
            <a:chOff x="5053965" y="4625975"/>
            <a:chExt cx="1054100" cy="278765"/>
          </a:xfrm>
        </p:grpSpPr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53965" y="4625975"/>
              <a:ext cx="41910" cy="21843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26995" y="4682489"/>
              <a:ext cx="148585" cy="1657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06060" y="4682489"/>
              <a:ext cx="153658" cy="222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82755" y="4682489"/>
              <a:ext cx="162376" cy="1657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76265" y="4682489"/>
              <a:ext cx="257175" cy="16573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64555" y="4682489"/>
              <a:ext cx="143510" cy="161925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6237604" y="4625975"/>
            <a:ext cx="648970" cy="222250"/>
            <a:chOff x="6237604" y="4625975"/>
            <a:chExt cx="648970" cy="222250"/>
          </a:xfrm>
        </p:grpSpPr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37604" y="4625975"/>
              <a:ext cx="143510" cy="21843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12234" y="4682489"/>
              <a:ext cx="148585" cy="16573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77329" y="4682489"/>
              <a:ext cx="147751" cy="16573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60844" y="4625975"/>
              <a:ext cx="41909" cy="21843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4664" y="4625975"/>
              <a:ext cx="41909" cy="218439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7000875" y="4625975"/>
            <a:ext cx="866775" cy="222250"/>
            <a:chOff x="7000875" y="4625975"/>
            <a:chExt cx="866775" cy="222250"/>
          </a:xfrm>
        </p:grpSpPr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00875" y="4682489"/>
              <a:ext cx="147751" cy="16573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84389" y="4686300"/>
              <a:ext cx="143509" cy="1619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68540" y="4682489"/>
              <a:ext cx="424814" cy="16573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25739" y="4625975"/>
              <a:ext cx="41909" cy="218439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51874" y="4991734"/>
            <a:ext cx="1231900" cy="222250"/>
            <a:chOff x="751874" y="4991734"/>
            <a:chExt cx="1231900" cy="222250"/>
          </a:xfrm>
        </p:grpSpPr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1874" y="4991734"/>
              <a:ext cx="154905" cy="22225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6784" y="4991734"/>
              <a:ext cx="41909" cy="21843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14095" y="4996179"/>
              <a:ext cx="254000" cy="21780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99209" y="5048249"/>
              <a:ext cx="102234" cy="16192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18590" y="4991734"/>
              <a:ext cx="41909" cy="21843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99869" y="5048249"/>
              <a:ext cx="233044" cy="1619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62129" y="5048249"/>
              <a:ext cx="148585" cy="16573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41829" y="5168264"/>
              <a:ext cx="41909" cy="41910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4892040" y="5914390"/>
            <a:ext cx="852805" cy="282575"/>
            <a:chOff x="4892040" y="5914390"/>
            <a:chExt cx="852805" cy="282575"/>
          </a:xfrm>
        </p:grpSpPr>
        <p:pic>
          <p:nvPicPr>
            <p:cNvPr id="93" name="object 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892040" y="5970905"/>
              <a:ext cx="153658" cy="22225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067305" y="5970905"/>
              <a:ext cx="148585" cy="16573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30825" y="5914390"/>
              <a:ext cx="41910" cy="21843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247005" y="5914390"/>
              <a:ext cx="41910" cy="21843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14645" y="5970905"/>
              <a:ext cx="143509" cy="16192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590768" y="5970905"/>
              <a:ext cx="154076" cy="226060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5875020" y="5914390"/>
            <a:ext cx="953769" cy="222250"/>
            <a:chOff x="5875020" y="5914390"/>
            <a:chExt cx="953769" cy="222250"/>
          </a:xfrm>
        </p:grpSpPr>
        <p:pic>
          <p:nvPicPr>
            <p:cNvPr id="100" name="object 10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948050" y="5970905"/>
              <a:ext cx="148585" cy="16573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875020" y="5914390"/>
              <a:ext cx="41909" cy="21843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125210" y="5970905"/>
              <a:ext cx="233044" cy="16192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96990" y="5914390"/>
              <a:ext cx="154000" cy="22225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572890" y="5970905"/>
              <a:ext cx="148585" cy="16573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36080" y="5918835"/>
              <a:ext cx="92710" cy="217804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6944359" y="5913120"/>
            <a:ext cx="95885" cy="219709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094855" y="5913754"/>
            <a:ext cx="156845" cy="219075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7365365" y="5914390"/>
            <a:ext cx="514350" cy="222250"/>
            <a:chOff x="7365365" y="5914390"/>
            <a:chExt cx="514350" cy="222250"/>
          </a:xfrm>
        </p:grpSpPr>
        <p:pic>
          <p:nvPicPr>
            <p:cNvPr id="109" name="object 10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65365" y="5914390"/>
              <a:ext cx="143509" cy="2184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539995" y="5970905"/>
              <a:ext cx="148585" cy="1657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837805" y="5914390"/>
              <a:ext cx="41910" cy="21843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718425" y="5970905"/>
              <a:ext cx="102234" cy="161925"/>
            </a:xfrm>
            <a:prstGeom prst="rect">
              <a:avLst/>
            </a:prstGeom>
          </p:spPr>
        </p:pic>
      </p:grpSp>
      <p:sp>
        <p:nvSpPr>
          <p:cNvPr id="113" name="object 113"/>
          <p:cNvSpPr txBox="1"/>
          <p:nvPr/>
        </p:nvSpPr>
        <p:spPr>
          <a:xfrm>
            <a:off x="446912" y="962659"/>
            <a:ext cx="847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400" spc="-125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Arial MT"/>
                <a:cs typeface="Arial MT"/>
              </a:rPr>
              <a:t>Ketua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Tim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Surveior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mengirimkan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laporan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hasil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melalui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40690" y="1328420"/>
            <a:ext cx="3783965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SINAF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paling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lama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dirty="0">
                <a:solidFill>
                  <a:srgbClr val="92D050"/>
                </a:solidFill>
                <a:latin typeface="Segoe UI Symbol"/>
                <a:cs typeface="Segoe UI Symbol"/>
              </a:rPr>
              <a:t>♠</a:t>
            </a:r>
            <a:r>
              <a:rPr sz="2400" spc="-100" dirty="0">
                <a:solidFill>
                  <a:srgbClr val="92D050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Arial MT"/>
                <a:cs typeface="Arial MT"/>
              </a:rPr>
              <a:t>Laporan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hasil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akan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48122" y="1328420"/>
            <a:ext cx="3852545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setelah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dilaksanakan.</a:t>
            </a:r>
            <a:endParaRPr sz="2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2030"/>
              </a:spcBef>
            </a:pPr>
            <a:r>
              <a:rPr sz="2400" spc="-5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375533" y="1425575"/>
            <a:ext cx="147319" cy="219710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3644138" y="1426844"/>
            <a:ext cx="514350" cy="222250"/>
            <a:chOff x="3644138" y="1426844"/>
            <a:chExt cx="514350" cy="222250"/>
          </a:xfrm>
        </p:grpSpPr>
        <p:pic>
          <p:nvPicPr>
            <p:cNvPr id="118" name="object 11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44138" y="1426844"/>
              <a:ext cx="143510" cy="2184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818768" y="1483359"/>
              <a:ext cx="148585" cy="16573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97198" y="1483359"/>
              <a:ext cx="102235" cy="16192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116578" y="1426844"/>
              <a:ext cx="41910" cy="218439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284217" y="1426844"/>
            <a:ext cx="681355" cy="282575"/>
            <a:chOff x="4284217" y="1426844"/>
            <a:chExt cx="681355" cy="282575"/>
          </a:xfrm>
        </p:grpSpPr>
        <p:pic>
          <p:nvPicPr>
            <p:cNvPr id="123" name="object 12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284217" y="1426844"/>
              <a:ext cx="307340" cy="22225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623307" y="1426844"/>
              <a:ext cx="161289" cy="28257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816987" y="1483359"/>
              <a:ext cx="148585" cy="165735"/>
            </a:xfrm>
            <a:prstGeom prst="rect">
              <a:avLst/>
            </a:prstGeom>
          </p:spPr>
        </p:pic>
      </p:grpSp>
      <p:pic>
        <p:nvPicPr>
          <p:cNvPr id="126" name="object 126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633204" y="853439"/>
            <a:ext cx="2164079" cy="1216152"/>
          </a:xfrm>
          <a:prstGeom prst="rect">
            <a:avLst/>
          </a:prstGeom>
        </p:spPr>
      </p:pic>
      <p:sp>
        <p:nvSpPr>
          <p:cNvPr id="127" name="object 127"/>
          <p:cNvSpPr txBox="1"/>
          <p:nvPr/>
        </p:nvSpPr>
        <p:spPr>
          <a:xfrm>
            <a:off x="9999091" y="1551177"/>
            <a:ext cx="14166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25425">
              <a:lnSpc>
                <a:spcPts val="1510"/>
              </a:lnSpc>
              <a:spcBef>
                <a:spcPts val="295"/>
              </a:spcBef>
            </a:pPr>
            <a:r>
              <a:rPr sz="1400" spc="-10" dirty="0">
                <a:latin typeface="Arial Black"/>
                <a:cs typeface="Arial Black"/>
              </a:rPr>
              <a:t>LAPORAN HASIL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SURVEI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9712452" y="2564892"/>
            <a:ext cx="2005964" cy="828040"/>
          </a:xfrm>
          <a:custGeom>
            <a:avLst/>
            <a:gdLst/>
            <a:ahLst/>
            <a:cxnLst/>
            <a:rect l="l" t="t" r="r" b="b"/>
            <a:pathLst>
              <a:path w="2005965" h="828039">
                <a:moveTo>
                  <a:pt x="1967865" y="828039"/>
                </a:moveTo>
                <a:lnTo>
                  <a:pt x="38100" y="828039"/>
                </a:lnTo>
                <a:lnTo>
                  <a:pt x="33502" y="827760"/>
                </a:lnTo>
                <a:lnTo>
                  <a:pt x="2476" y="803452"/>
                </a:lnTo>
                <a:lnTo>
                  <a:pt x="0" y="789939"/>
                </a:lnTo>
                <a:lnTo>
                  <a:pt x="0" y="38099"/>
                </a:lnTo>
                <a:lnTo>
                  <a:pt x="20396" y="4368"/>
                </a:lnTo>
                <a:lnTo>
                  <a:pt x="38100" y="0"/>
                </a:lnTo>
                <a:lnTo>
                  <a:pt x="1967865" y="0"/>
                </a:lnTo>
                <a:lnTo>
                  <a:pt x="2001596" y="20396"/>
                </a:lnTo>
                <a:lnTo>
                  <a:pt x="2005965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751839"/>
                </a:lnTo>
                <a:lnTo>
                  <a:pt x="38100" y="751839"/>
                </a:lnTo>
                <a:lnTo>
                  <a:pt x="76200" y="789939"/>
                </a:lnTo>
                <a:lnTo>
                  <a:pt x="2005965" y="789939"/>
                </a:lnTo>
                <a:lnTo>
                  <a:pt x="2005685" y="794537"/>
                </a:lnTo>
                <a:lnTo>
                  <a:pt x="1981377" y="825563"/>
                </a:lnTo>
                <a:lnTo>
                  <a:pt x="1972462" y="827760"/>
                </a:lnTo>
                <a:lnTo>
                  <a:pt x="1967865" y="828039"/>
                </a:lnTo>
                <a:close/>
              </a:path>
              <a:path w="2005965" h="828039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2005965" h="828039">
                <a:moveTo>
                  <a:pt x="1929765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1929765" y="38099"/>
                </a:lnTo>
                <a:lnTo>
                  <a:pt x="1929765" y="76199"/>
                </a:lnTo>
                <a:close/>
              </a:path>
              <a:path w="2005965" h="828039">
                <a:moveTo>
                  <a:pt x="1929765" y="789939"/>
                </a:moveTo>
                <a:lnTo>
                  <a:pt x="1929765" y="38099"/>
                </a:lnTo>
                <a:lnTo>
                  <a:pt x="1967865" y="76199"/>
                </a:lnTo>
                <a:lnTo>
                  <a:pt x="2005965" y="76199"/>
                </a:lnTo>
                <a:lnTo>
                  <a:pt x="2005965" y="751839"/>
                </a:lnTo>
                <a:lnTo>
                  <a:pt x="1967865" y="751839"/>
                </a:lnTo>
                <a:lnTo>
                  <a:pt x="1929765" y="789939"/>
                </a:lnTo>
                <a:close/>
              </a:path>
              <a:path w="2005965" h="828039">
                <a:moveTo>
                  <a:pt x="2005965" y="76199"/>
                </a:moveTo>
                <a:lnTo>
                  <a:pt x="1967865" y="76199"/>
                </a:lnTo>
                <a:lnTo>
                  <a:pt x="1929765" y="38099"/>
                </a:lnTo>
                <a:lnTo>
                  <a:pt x="2005965" y="38099"/>
                </a:lnTo>
                <a:lnTo>
                  <a:pt x="2005965" y="76199"/>
                </a:lnTo>
                <a:close/>
              </a:path>
              <a:path w="2005965" h="828039">
                <a:moveTo>
                  <a:pt x="76200" y="789939"/>
                </a:moveTo>
                <a:lnTo>
                  <a:pt x="38100" y="751839"/>
                </a:lnTo>
                <a:lnTo>
                  <a:pt x="76200" y="751839"/>
                </a:lnTo>
                <a:lnTo>
                  <a:pt x="76200" y="789939"/>
                </a:lnTo>
                <a:close/>
              </a:path>
              <a:path w="2005965" h="828039">
                <a:moveTo>
                  <a:pt x="1929765" y="789939"/>
                </a:moveTo>
                <a:lnTo>
                  <a:pt x="76200" y="789939"/>
                </a:lnTo>
                <a:lnTo>
                  <a:pt x="76200" y="751839"/>
                </a:lnTo>
                <a:lnTo>
                  <a:pt x="1929765" y="751839"/>
                </a:lnTo>
                <a:lnTo>
                  <a:pt x="1929765" y="789939"/>
                </a:lnTo>
                <a:close/>
              </a:path>
              <a:path w="2005965" h="828039">
                <a:moveTo>
                  <a:pt x="2005965" y="789939"/>
                </a:moveTo>
                <a:lnTo>
                  <a:pt x="1929765" y="789939"/>
                </a:lnTo>
                <a:lnTo>
                  <a:pt x="1967865" y="751839"/>
                </a:lnTo>
                <a:lnTo>
                  <a:pt x="2005965" y="751839"/>
                </a:lnTo>
                <a:lnTo>
                  <a:pt x="2005965" y="789939"/>
                </a:lnTo>
                <a:close/>
              </a:path>
            </a:pathLst>
          </a:custGeom>
          <a:solidFill>
            <a:srgbClr val="D1F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9984231" y="2605531"/>
            <a:ext cx="162242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Arial"/>
                <a:cs typeface="Arial"/>
              </a:rPr>
              <a:t>VERIFIKASI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oleh </a:t>
            </a:r>
            <a:r>
              <a:rPr sz="1600" b="1" spc="-10" dirty="0">
                <a:latin typeface="Arial"/>
                <a:cs typeface="Arial"/>
              </a:rPr>
              <a:t>VERIFIKATOR </a:t>
            </a:r>
            <a:r>
              <a:rPr sz="1600" b="1" spc="-25" dirty="0">
                <a:latin typeface="Arial"/>
                <a:cs typeface="Arial"/>
              </a:rPr>
              <a:t>LPA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712452" y="3842003"/>
            <a:ext cx="2005964" cy="1301750"/>
          </a:xfrm>
          <a:custGeom>
            <a:avLst/>
            <a:gdLst/>
            <a:ahLst/>
            <a:cxnLst/>
            <a:rect l="l" t="t" r="r" b="b"/>
            <a:pathLst>
              <a:path w="2005965" h="1301750">
                <a:moveTo>
                  <a:pt x="1967865" y="1301750"/>
                </a:moveTo>
                <a:lnTo>
                  <a:pt x="38100" y="1301750"/>
                </a:lnTo>
                <a:lnTo>
                  <a:pt x="33502" y="1301470"/>
                </a:lnTo>
                <a:lnTo>
                  <a:pt x="2476" y="1277162"/>
                </a:lnTo>
                <a:lnTo>
                  <a:pt x="0" y="1263650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67865" y="0"/>
                </a:lnTo>
                <a:lnTo>
                  <a:pt x="2001596" y="20396"/>
                </a:lnTo>
                <a:lnTo>
                  <a:pt x="200596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225550"/>
                </a:lnTo>
                <a:lnTo>
                  <a:pt x="38100" y="1225550"/>
                </a:lnTo>
                <a:lnTo>
                  <a:pt x="76200" y="1263650"/>
                </a:lnTo>
                <a:lnTo>
                  <a:pt x="2005965" y="1263650"/>
                </a:lnTo>
                <a:lnTo>
                  <a:pt x="2005685" y="1268247"/>
                </a:lnTo>
                <a:lnTo>
                  <a:pt x="1981377" y="1299273"/>
                </a:lnTo>
                <a:lnTo>
                  <a:pt x="1972462" y="1301470"/>
                </a:lnTo>
                <a:lnTo>
                  <a:pt x="1967865" y="1301750"/>
                </a:lnTo>
                <a:close/>
              </a:path>
              <a:path w="2005965" h="130175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005965" h="1301750">
                <a:moveTo>
                  <a:pt x="192976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29765" y="38100"/>
                </a:lnTo>
                <a:lnTo>
                  <a:pt x="1929765" y="76200"/>
                </a:lnTo>
                <a:close/>
              </a:path>
              <a:path w="2005965" h="1301750">
                <a:moveTo>
                  <a:pt x="1929765" y="1263650"/>
                </a:moveTo>
                <a:lnTo>
                  <a:pt x="1929765" y="38100"/>
                </a:lnTo>
                <a:lnTo>
                  <a:pt x="1967865" y="76200"/>
                </a:lnTo>
                <a:lnTo>
                  <a:pt x="2005965" y="76200"/>
                </a:lnTo>
                <a:lnTo>
                  <a:pt x="2005965" y="1225550"/>
                </a:lnTo>
                <a:lnTo>
                  <a:pt x="1967865" y="1225550"/>
                </a:lnTo>
                <a:lnTo>
                  <a:pt x="1929765" y="1263650"/>
                </a:lnTo>
                <a:close/>
              </a:path>
              <a:path w="2005965" h="1301750">
                <a:moveTo>
                  <a:pt x="2005965" y="76200"/>
                </a:moveTo>
                <a:lnTo>
                  <a:pt x="1967865" y="76200"/>
                </a:lnTo>
                <a:lnTo>
                  <a:pt x="1929765" y="38100"/>
                </a:lnTo>
                <a:lnTo>
                  <a:pt x="2005965" y="38100"/>
                </a:lnTo>
                <a:lnTo>
                  <a:pt x="2005965" y="76200"/>
                </a:lnTo>
                <a:close/>
              </a:path>
              <a:path w="2005965" h="1301750">
                <a:moveTo>
                  <a:pt x="76200" y="1263650"/>
                </a:moveTo>
                <a:lnTo>
                  <a:pt x="38100" y="1225550"/>
                </a:lnTo>
                <a:lnTo>
                  <a:pt x="76200" y="1225550"/>
                </a:lnTo>
                <a:lnTo>
                  <a:pt x="76200" y="1263650"/>
                </a:lnTo>
                <a:close/>
              </a:path>
              <a:path w="2005965" h="1301750">
                <a:moveTo>
                  <a:pt x="1929765" y="1263650"/>
                </a:moveTo>
                <a:lnTo>
                  <a:pt x="76200" y="1263650"/>
                </a:lnTo>
                <a:lnTo>
                  <a:pt x="76200" y="1225550"/>
                </a:lnTo>
                <a:lnTo>
                  <a:pt x="1929765" y="1225550"/>
                </a:lnTo>
                <a:lnTo>
                  <a:pt x="1929765" y="1263650"/>
                </a:lnTo>
                <a:close/>
              </a:path>
              <a:path w="2005965" h="1301750">
                <a:moveTo>
                  <a:pt x="2005965" y="1263650"/>
                </a:moveTo>
                <a:lnTo>
                  <a:pt x="1929765" y="1263650"/>
                </a:lnTo>
                <a:lnTo>
                  <a:pt x="1967865" y="1225550"/>
                </a:lnTo>
                <a:lnTo>
                  <a:pt x="2005965" y="1225550"/>
                </a:lnTo>
                <a:lnTo>
                  <a:pt x="2005965" y="1263650"/>
                </a:lnTo>
                <a:close/>
              </a:path>
            </a:pathLst>
          </a:custGeom>
          <a:solidFill>
            <a:srgbClr val="D1F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9928352" y="3878833"/>
            <a:ext cx="1692275" cy="11449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Arial"/>
                <a:cs typeface="Arial"/>
              </a:rPr>
              <a:t>REKOMENDASI PENETAPAN STATUS </a:t>
            </a:r>
            <a:r>
              <a:rPr sz="1600" b="1" spc="-35" dirty="0">
                <a:latin typeface="Arial"/>
                <a:cs typeface="Arial"/>
              </a:rPr>
              <a:t>AKREDITASI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oleh </a:t>
            </a:r>
            <a:r>
              <a:rPr sz="1600" b="1" dirty="0">
                <a:latin typeface="Arial"/>
                <a:cs typeface="Arial"/>
              </a:rPr>
              <a:t>KETUA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712452" y="5591555"/>
            <a:ext cx="2005964" cy="1169035"/>
          </a:xfrm>
          <a:custGeom>
            <a:avLst/>
            <a:gdLst/>
            <a:ahLst/>
            <a:cxnLst/>
            <a:rect l="l" t="t" r="r" b="b"/>
            <a:pathLst>
              <a:path w="2005965" h="1169034">
                <a:moveTo>
                  <a:pt x="1967865" y="1169035"/>
                </a:moveTo>
                <a:lnTo>
                  <a:pt x="38100" y="1169035"/>
                </a:lnTo>
                <a:lnTo>
                  <a:pt x="33502" y="1168755"/>
                </a:lnTo>
                <a:lnTo>
                  <a:pt x="2476" y="1144447"/>
                </a:lnTo>
                <a:lnTo>
                  <a:pt x="0" y="1130935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67865" y="0"/>
                </a:lnTo>
                <a:lnTo>
                  <a:pt x="2001596" y="20396"/>
                </a:lnTo>
                <a:lnTo>
                  <a:pt x="200596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092835"/>
                </a:lnTo>
                <a:lnTo>
                  <a:pt x="38100" y="1092835"/>
                </a:lnTo>
                <a:lnTo>
                  <a:pt x="76200" y="1130935"/>
                </a:lnTo>
                <a:lnTo>
                  <a:pt x="2005965" y="1130935"/>
                </a:lnTo>
                <a:lnTo>
                  <a:pt x="2005685" y="1135532"/>
                </a:lnTo>
                <a:lnTo>
                  <a:pt x="1981377" y="1166558"/>
                </a:lnTo>
                <a:lnTo>
                  <a:pt x="1972462" y="1168755"/>
                </a:lnTo>
                <a:lnTo>
                  <a:pt x="1967865" y="1169035"/>
                </a:lnTo>
                <a:close/>
              </a:path>
              <a:path w="2005965" h="116903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005965" h="1169034">
                <a:moveTo>
                  <a:pt x="192976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29765" y="38100"/>
                </a:lnTo>
                <a:lnTo>
                  <a:pt x="1929765" y="76200"/>
                </a:lnTo>
                <a:close/>
              </a:path>
              <a:path w="2005965" h="1169034">
                <a:moveTo>
                  <a:pt x="1929765" y="1130935"/>
                </a:moveTo>
                <a:lnTo>
                  <a:pt x="1929765" y="38100"/>
                </a:lnTo>
                <a:lnTo>
                  <a:pt x="1967865" y="76200"/>
                </a:lnTo>
                <a:lnTo>
                  <a:pt x="2005965" y="76200"/>
                </a:lnTo>
                <a:lnTo>
                  <a:pt x="2005965" y="1092835"/>
                </a:lnTo>
                <a:lnTo>
                  <a:pt x="1967865" y="1092835"/>
                </a:lnTo>
                <a:lnTo>
                  <a:pt x="1929765" y="1130935"/>
                </a:lnTo>
                <a:close/>
              </a:path>
              <a:path w="2005965" h="1169034">
                <a:moveTo>
                  <a:pt x="2005965" y="76200"/>
                </a:moveTo>
                <a:lnTo>
                  <a:pt x="1967865" y="76200"/>
                </a:lnTo>
                <a:lnTo>
                  <a:pt x="1929765" y="38100"/>
                </a:lnTo>
                <a:lnTo>
                  <a:pt x="2005965" y="38100"/>
                </a:lnTo>
                <a:lnTo>
                  <a:pt x="2005965" y="76200"/>
                </a:lnTo>
                <a:close/>
              </a:path>
              <a:path w="2005965" h="1169034">
                <a:moveTo>
                  <a:pt x="76200" y="1130935"/>
                </a:moveTo>
                <a:lnTo>
                  <a:pt x="38100" y="1092835"/>
                </a:lnTo>
                <a:lnTo>
                  <a:pt x="76200" y="1092835"/>
                </a:lnTo>
                <a:lnTo>
                  <a:pt x="76200" y="1130935"/>
                </a:lnTo>
                <a:close/>
              </a:path>
              <a:path w="2005965" h="1169034">
                <a:moveTo>
                  <a:pt x="1929765" y="1130935"/>
                </a:moveTo>
                <a:lnTo>
                  <a:pt x="76200" y="1130935"/>
                </a:lnTo>
                <a:lnTo>
                  <a:pt x="76200" y="1092835"/>
                </a:lnTo>
                <a:lnTo>
                  <a:pt x="1929765" y="1092835"/>
                </a:lnTo>
                <a:lnTo>
                  <a:pt x="1929765" y="1130935"/>
                </a:lnTo>
                <a:close/>
              </a:path>
              <a:path w="2005965" h="1169034">
                <a:moveTo>
                  <a:pt x="2005965" y="1130935"/>
                </a:moveTo>
                <a:lnTo>
                  <a:pt x="1929765" y="1130935"/>
                </a:lnTo>
                <a:lnTo>
                  <a:pt x="1967865" y="1092835"/>
                </a:lnTo>
                <a:lnTo>
                  <a:pt x="2005965" y="1092835"/>
                </a:lnTo>
                <a:lnTo>
                  <a:pt x="2005965" y="1130935"/>
                </a:lnTo>
                <a:close/>
              </a:path>
            </a:pathLst>
          </a:custGeom>
          <a:solidFill>
            <a:srgbClr val="D1F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9927717" y="5629021"/>
            <a:ext cx="1692910" cy="9258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70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Arial"/>
                <a:cs typeface="Arial"/>
              </a:rPr>
              <a:t>PENETAPAN STATUS </a:t>
            </a:r>
            <a:r>
              <a:rPr sz="1600" b="1" spc="-35" dirty="0">
                <a:latin typeface="Arial"/>
                <a:cs typeface="Arial"/>
              </a:rPr>
              <a:t>AKREDITASI </a:t>
            </a:r>
            <a:r>
              <a:rPr sz="1600" b="1" spc="-20" dirty="0">
                <a:latin typeface="Arial"/>
                <a:cs typeface="Arial"/>
              </a:rPr>
              <a:t>oleh </a:t>
            </a:r>
            <a:r>
              <a:rPr sz="1600" b="1" dirty="0">
                <a:latin typeface="Arial"/>
                <a:cs typeface="Arial"/>
              </a:rPr>
              <a:t>DIRJEN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YANKES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10532224" y="2079244"/>
            <a:ext cx="362585" cy="3528695"/>
            <a:chOff x="10532224" y="2079244"/>
            <a:chExt cx="362585" cy="3528695"/>
          </a:xfrm>
        </p:grpSpPr>
        <p:sp>
          <p:nvSpPr>
            <p:cNvPr id="135" name="object 135"/>
            <p:cNvSpPr/>
            <p:nvPr/>
          </p:nvSpPr>
          <p:spPr>
            <a:xfrm>
              <a:off x="10552036" y="2236762"/>
              <a:ext cx="209550" cy="346075"/>
            </a:xfrm>
            <a:custGeom>
              <a:avLst/>
              <a:gdLst/>
              <a:ahLst/>
              <a:cxnLst/>
              <a:rect l="l" t="t" r="r" b="b"/>
              <a:pathLst>
                <a:path w="209550" h="346075">
                  <a:moveTo>
                    <a:pt x="163207" y="345528"/>
                  </a:moveTo>
                  <a:lnTo>
                    <a:pt x="4457" y="56222"/>
                  </a:lnTo>
                  <a:lnTo>
                    <a:pt x="0" y="41783"/>
                  </a:lnTo>
                  <a:lnTo>
                    <a:pt x="1346" y="27228"/>
                  </a:lnTo>
                  <a:lnTo>
                    <a:pt x="8026" y="14249"/>
                  </a:lnTo>
                  <a:lnTo>
                    <a:pt x="19570" y="4533"/>
                  </a:lnTo>
                  <a:lnTo>
                    <a:pt x="34010" y="0"/>
                  </a:lnTo>
                  <a:lnTo>
                    <a:pt x="48552" y="1308"/>
                  </a:lnTo>
                  <a:lnTo>
                    <a:pt x="61544" y="7975"/>
                  </a:lnTo>
                  <a:lnTo>
                    <a:pt x="71259" y="19519"/>
                  </a:lnTo>
                  <a:lnTo>
                    <a:pt x="130835" y="128028"/>
                  </a:lnTo>
                  <a:lnTo>
                    <a:pt x="127139" y="268947"/>
                  </a:lnTo>
                  <a:lnTo>
                    <a:pt x="203212" y="270852"/>
                  </a:lnTo>
                  <a:lnTo>
                    <a:pt x="209448" y="270852"/>
                  </a:lnTo>
                  <a:lnTo>
                    <a:pt x="163207" y="345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679176" y="2364790"/>
              <a:ext cx="76580" cy="14282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0755249" y="2243988"/>
              <a:ext cx="139065" cy="264160"/>
            </a:xfrm>
            <a:custGeom>
              <a:avLst/>
              <a:gdLst/>
              <a:ahLst/>
              <a:cxnLst/>
              <a:rect l="l" t="t" r="r" b="b"/>
              <a:pathLst>
                <a:path w="139065" h="264160">
                  <a:moveTo>
                    <a:pt x="6235" y="263626"/>
                  </a:moveTo>
                  <a:lnTo>
                    <a:pt x="0" y="263626"/>
                  </a:lnTo>
                  <a:lnTo>
                    <a:pt x="3733" y="122885"/>
                  </a:lnTo>
                  <a:lnTo>
                    <a:pt x="68833" y="17627"/>
                  </a:lnTo>
                  <a:lnTo>
                    <a:pt x="107162" y="0"/>
                  </a:lnTo>
                  <a:lnTo>
                    <a:pt x="121284" y="5308"/>
                  </a:lnTo>
                  <a:lnTo>
                    <a:pt x="132333" y="15646"/>
                  </a:lnTo>
                  <a:lnTo>
                    <a:pt x="138366" y="28956"/>
                  </a:lnTo>
                  <a:lnTo>
                    <a:pt x="138963" y="43561"/>
                  </a:lnTo>
                  <a:lnTo>
                    <a:pt x="133730" y="57759"/>
                  </a:lnTo>
                  <a:lnTo>
                    <a:pt x="6235" y="263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684891" y="2366873"/>
              <a:ext cx="74091" cy="1214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0538321" y="2079243"/>
              <a:ext cx="228600" cy="1771014"/>
            </a:xfrm>
            <a:custGeom>
              <a:avLst/>
              <a:gdLst/>
              <a:ahLst/>
              <a:cxnLst/>
              <a:rect l="l" t="t" r="r" b="b"/>
              <a:pathLst>
                <a:path w="228600" h="1771014">
                  <a:moveTo>
                    <a:pt x="209448" y="1696339"/>
                  </a:moveTo>
                  <a:lnTo>
                    <a:pt x="203212" y="1696339"/>
                  </a:lnTo>
                  <a:lnTo>
                    <a:pt x="127139" y="1694434"/>
                  </a:lnTo>
                  <a:lnTo>
                    <a:pt x="130835" y="1553514"/>
                  </a:lnTo>
                  <a:lnTo>
                    <a:pt x="71259" y="1445006"/>
                  </a:lnTo>
                  <a:lnTo>
                    <a:pt x="61544" y="1433461"/>
                  </a:lnTo>
                  <a:lnTo>
                    <a:pt x="48552" y="1426794"/>
                  </a:lnTo>
                  <a:lnTo>
                    <a:pt x="34010" y="1425486"/>
                  </a:lnTo>
                  <a:lnTo>
                    <a:pt x="19570" y="1430020"/>
                  </a:lnTo>
                  <a:lnTo>
                    <a:pt x="8026" y="1439735"/>
                  </a:lnTo>
                  <a:lnTo>
                    <a:pt x="1346" y="1452714"/>
                  </a:lnTo>
                  <a:lnTo>
                    <a:pt x="0" y="1467269"/>
                  </a:lnTo>
                  <a:lnTo>
                    <a:pt x="4457" y="1481709"/>
                  </a:lnTo>
                  <a:lnTo>
                    <a:pt x="163207" y="1771015"/>
                  </a:lnTo>
                  <a:lnTo>
                    <a:pt x="209448" y="1696339"/>
                  </a:lnTo>
                  <a:close/>
                </a:path>
                <a:path w="228600" h="1771014">
                  <a:moveTo>
                    <a:pt x="228231" y="2032"/>
                  </a:moveTo>
                  <a:lnTo>
                    <a:pt x="152031" y="0"/>
                  </a:lnTo>
                  <a:lnTo>
                    <a:pt x="144551" y="285546"/>
                  </a:lnTo>
                  <a:lnTo>
                    <a:pt x="180936" y="351840"/>
                  </a:lnTo>
                  <a:lnTo>
                    <a:pt x="220662" y="287629"/>
                  </a:lnTo>
                  <a:lnTo>
                    <a:pt x="228231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665460" y="3632758"/>
              <a:ext cx="76581" cy="14282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741533" y="3511956"/>
              <a:ext cx="139065" cy="264160"/>
            </a:xfrm>
            <a:custGeom>
              <a:avLst/>
              <a:gdLst/>
              <a:ahLst/>
              <a:cxnLst/>
              <a:rect l="l" t="t" r="r" b="b"/>
              <a:pathLst>
                <a:path w="139065" h="264160">
                  <a:moveTo>
                    <a:pt x="6235" y="263626"/>
                  </a:moveTo>
                  <a:lnTo>
                    <a:pt x="0" y="263626"/>
                  </a:lnTo>
                  <a:lnTo>
                    <a:pt x="3733" y="122885"/>
                  </a:lnTo>
                  <a:lnTo>
                    <a:pt x="68834" y="17627"/>
                  </a:lnTo>
                  <a:lnTo>
                    <a:pt x="107162" y="0"/>
                  </a:lnTo>
                  <a:lnTo>
                    <a:pt x="121285" y="5308"/>
                  </a:lnTo>
                  <a:lnTo>
                    <a:pt x="132334" y="15646"/>
                  </a:lnTo>
                  <a:lnTo>
                    <a:pt x="138366" y="28956"/>
                  </a:lnTo>
                  <a:lnTo>
                    <a:pt x="138963" y="43561"/>
                  </a:lnTo>
                  <a:lnTo>
                    <a:pt x="133731" y="57759"/>
                  </a:lnTo>
                  <a:lnTo>
                    <a:pt x="6235" y="263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0671175" y="3634841"/>
              <a:ext cx="74091" cy="121437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0532225" y="3347211"/>
              <a:ext cx="220979" cy="2260600"/>
            </a:xfrm>
            <a:custGeom>
              <a:avLst/>
              <a:gdLst/>
              <a:ahLst/>
              <a:cxnLst/>
              <a:rect l="l" t="t" r="r" b="b"/>
              <a:pathLst>
                <a:path w="220979" h="2260600">
                  <a:moveTo>
                    <a:pt x="209423" y="2185543"/>
                  </a:moveTo>
                  <a:lnTo>
                    <a:pt x="203339" y="2185543"/>
                  </a:lnTo>
                  <a:lnTo>
                    <a:pt x="127139" y="2183638"/>
                  </a:lnTo>
                  <a:lnTo>
                    <a:pt x="130835" y="2042718"/>
                  </a:lnTo>
                  <a:lnTo>
                    <a:pt x="71259" y="1934210"/>
                  </a:lnTo>
                  <a:lnTo>
                    <a:pt x="61544" y="1922665"/>
                  </a:lnTo>
                  <a:lnTo>
                    <a:pt x="48552" y="1915985"/>
                  </a:lnTo>
                  <a:lnTo>
                    <a:pt x="34010" y="1914639"/>
                  </a:lnTo>
                  <a:lnTo>
                    <a:pt x="19570" y="1919097"/>
                  </a:lnTo>
                  <a:lnTo>
                    <a:pt x="8026" y="1928888"/>
                  </a:lnTo>
                  <a:lnTo>
                    <a:pt x="1346" y="1941906"/>
                  </a:lnTo>
                  <a:lnTo>
                    <a:pt x="0" y="1956473"/>
                  </a:lnTo>
                  <a:lnTo>
                    <a:pt x="4457" y="1970913"/>
                  </a:lnTo>
                  <a:lnTo>
                    <a:pt x="163207" y="2260168"/>
                  </a:lnTo>
                  <a:lnTo>
                    <a:pt x="209423" y="2185543"/>
                  </a:lnTo>
                  <a:close/>
                </a:path>
                <a:path w="220979" h="2260600">
                  <a:moveTo>
                    <a:pt x="220611" y="2032"/>
                  </a:moveTo>
                  <a:lnTo>
                    <a:pt x="144411" y="0"/>
                  </a:lnTo>
                  <a:lnTo>
                    <a:pt x="136931" y="285546"/>
                  </a:lnTo>
                  <a:lnTo>
                    <a:pt x="173316" y="351840"/>
                  </a:lnTo>
                  <a:lnTo>
                    <a:pt x="213042" y="287629"/>
                  </a:lnTo>
                  <a:lnTo>
                    <a:pt x="220611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659364" y="5389930"/>
              <a:ext cx="76707" cy="142824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0735564" y="5269128"/>
              <a:ext cx="139065" cy="264160"/>
            </a:xfrm>
            <a:custGeom>
              <a:avLst/>
              <a:gdLst/>
              <a:ahLst/>
              <a:cxnLst/>
              <a:rect l="l" t="t" r="r" b="b"/>
              <a:pathLst>
                <a:path w="139065" h="264160">
                  <a:moveTo>
                    <a:pt x="6083" y="263626"/>
                  </a:moveTo>
                  <a:lnTo>
                    <a:pt x="0" y="263626"/>
                  </a:lnTo>
                  <a:lnTo>
                    <a:pt x="3695" y="122745"/>
                  </a:lnTo>
                  <a:lnTo>
                    <a:pt x="68706" y="17627"/>
                  </a:lnTo>
                  <a:lnTo>
                    <a:pt x="107035" y="0"/>
                  </a:lnTo>
                  <a:lnTo>
                    <a:pt x="121157" y="5308"/>
                  </a:lnTo>
                  <a:lnTo>
                    <a:pt x="132206" y="15646"/>
                  </a:lnTo>
                  <a:lnTo>
                    <a:pt x="138239" y="28956"/>
                  </a:lnTo>
                  <a:lnTo>
                    <a:pt x="138836" y="43561"/>
                  </a:lnTo>
                  <a:lnTo>
                    <a:pt x="133603" y="57759"/>
                  </a:lnTo>
                  <a:lnTo>
                    <a:pt x="6083" y="263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665079" y="5391873"/>
              <a:ext cx="74180" cy="12157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0663059" y="5104383"/>
              <a:ext cx="83820" cy="352425"/>
            </a:xfrm>
            <a:custGeom>
              <a:avLst/>
              <a:gdLst/>
              <a:ahLst/>
              <a:cxnLst/>
              <a:rect l="l" t="t" r="r" b="b"/>
              <a:pathLst>
                <a:path w="83820" h="352425">
                  <a:moveTo>
                    <a:pt x="36385" y="351840"/>
                  </a:moveTo>
                  <a:lnTo>
                    <a:pt x="0" y="285546"/>
                  </a:lnTo>
                  <a:lnTo>
                    <a:pt x="7480" y="0"/>
                  </a:lnTo>
                  <a:lnTo>
                    <a:pt x="83680" y="2031"/>
                  </a:lnTo>
                  <a:lnTo>
                    <a:pt x="76200" y="287489"/>
                  </a:lnTo>
                  <a:lnTo>
                    <a:pt x="36385" y="351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24728" y="709802"/>
          <a:ext cx="6192519" cy="4154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370">
                <a:tc>
                  <a:txBody>
                    <a:bodyPr/>
                    <a:lstStyle/>
                    <a:p>
                      <a:pPr marL="134620" marR="5568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Status Akreditasi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8179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8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Paripurna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75" dirty="0">
                          <a:latin typeface="Tahoma"/>
                          <a:cs typeface="Tahoma"/>
                        </a:rPr>
                        <a:t>Seluruh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80%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Utama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5745" indent="-174625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93750"/>
                        <a:buAutoNum type="arabicPeriod"/>
                        <a:tabLst>
                          <a:tab pos="245745" algn="l"/>
                        </a:tabLst>
                      </a:pPr>
                      <a:r>
                        <a:rPr sz="1600" spc="-6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1,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2,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80%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63525" indent="-174625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26352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70%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63525" indent="-174625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26352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Madya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45745" indent="-17462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3750"/>
                        <a:buAutoNum type="arabicPeriod"/>
                        <a:tabLst>
                          <a:tab pos="245745" algn="l"/>
                        </a:tabLst>
                      </a:pPr>
                      <a:r>
                        <a:rPr sz="1600" spc="-6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1,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2,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63525" indent="-174625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26352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60%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17500" indent="-225425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317500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Dasar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729" indent="-17462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87500"/>
                        <a:buAutoNum type="arabicPeriod"/>
                        <a:tabLst>
                          <a:tab pos="252729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37490" indent="-174625">
                        <a:lnSpc>
                          <a:spcPct val="100000"/>
                        </a:lnSpc>
                        <a:buSzPct val="87500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sz="1600" spc="-55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2,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60%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63525" indent="-185420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26352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50%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47561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Tidak terakreditasi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44475" indent="-17462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87500"/>
                        <a:buAutoNum type="arabicPeriod"/>
                        <a:tabLst>
                          <a:tab pos="244475" algn="l"/>
                        </a:tabLst>
                      </a:pPr>
                      <a:r>
                        <a:rPr sz="1600" spc="-55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37490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87500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sz="1600" spc="-55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2,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60%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63525" indent="-185420">
                        <a:lnSpc>
                          <a:spcPct val="100000"/>
                        </a:lnSpc>
                        <a:buSzPct val="93750"/>
                        <a:buAutoNum type="arabicPeriod"/>
                        <a:tabLst>
                          <a:tab pos="26352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Bila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50%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8038" y="51054"/>
            <a:ext cx="41389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0" dirty="0">
                <a:solidFill>
                  <a:srgbClr val="1F5150"/>
                </a:solidFill>
              </a:rPr>
              <a:t>STATUS</a:t>
            </a:r>
            <a:r>
              <a:rPr sz="3200" spc="-110" dirty="0">
                <a:solidFill>
                  <a:srgbClr val="1F5150"/>
                </a:solidFill>
              </a:rPr>
              <a:t> </a:t>
            </a:r>
            <a:r>
              <a:rPr sz="3200" spc="-25" dirty="0">
                <a:solidFill>
                  <a:srgbClr val="1F5150"/>
                </a:solidFill>
              </a:rPr>
              <a:t>AKREDITASI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145282" y="545211"/>
            <a:ext cx="22288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PUSKESMAS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3203" y="4824984"/>
            <a:ext cx="6200394" cy="19552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17171" y="6354267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 MT"/>
                <a:cs typeface="Arial MT"/>
              </a:rPr>
              <a:t>36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2923540" cy="6858000"/>
            <a:chOff x="0" y="0"/>
            <a:chExt cx="292354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" y="2063495"/>
              <a:ext cx="1763268" cy="28635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23032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77484" y="779652"/>
          <a:ext cx="5891530" cy="371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Hasil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Akreditasi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817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8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Paripurna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75" dirty="0">
                          <a:latin typeface="Tahoma"/>
                          <a:cs typeface="Tahoma"/>
                        </a:rPr>
                        <a:t>Seluruh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Bab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80%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Utama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7244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640080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1.Bab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TKK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minimal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80%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2.Bab</a:t>
                      </a:r>
                      <a:r>
                        <a:rPr sz="16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PMKP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nilai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50" dirty="0">
                          <a:latin typeface="Tahoma"/>
                          <a:cs typeface="Tahoma"/>
                        </a:rPr>
                        <a:t>60%</a:t>
                      </a:r>
                      <a:r>
                        <a:rPr sz="1600" spc="-3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3.Bab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PKP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nilai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80%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Madya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7244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63944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1.Bab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TKK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minimal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2.Bab</a:t>
                      </a:r>
                      <a:r>
                        <a:rPr sz="16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PMKP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nilai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50" dirty="0">
                          <a:latin typeface="Tahoma"/>
                          <a:cs typeface="Tahoma"/>
                        </a:rPr>
                        <a:t>40%</a:t>
                      </a:r>
                      <a:r>
                        <a:rPr sz="1600" spc="-3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3.Bab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PKP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nilai 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minimal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Tidak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terakreditasi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695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639445" algn="l"/>
                          <a:tab pos="1704975" algn="l"/>
                        </a:tabLst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1.Bab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TKK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dari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	2.Bab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PMKP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nilai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40%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	3.Bab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PKP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mendapat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kurang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7802" y="92201"/>
            <a:ext cx="41389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0" dirty="0">
                <a:solidFill>
                  <a:srgbClr val="1F5150"/>
                </a:solidFill>
              </a:rPr>
              <a:t>STATUS</a:t>
            </a:r>
            <a:r>
              <a:rPr sz="3200" spc="-110" dirty="0">
                <a:solidFill>
                  <a:srgbClr val="1F5150"/>
                </a:solidFill>
              </a:rPr>
              <a:t> </a:t>
            </a:r>
            <a:r>
              <a:rPr sz="3200" spc="-25" dirty="0">
                <a:solidFill>
                  <a:srgbClr val="1F5150"/>
                </a:solidFill>
              </a:rPr>
              <a:t>AKREDITASI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320666" y="590931"/>
            <a:ext cx="114871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KLINIK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17171" y="6354267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 MT"/>
                <a:cs typeface="Arial MT"/>
              </a:rPr>
              <a:t>37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79" y="4369308"/>
            <a:ext cx="5939028" cy="17145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4067810" cy="6858000"/>
            <a:chOff x="0" y="0"/>
            <a:chExt cx="406781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" y="1822704"/>
              <a:ext cx="3523488" cy="26471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06755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KEGIATAN PASCA 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244" y="2976168"/>
            <a:ext cx="1992630" cy="1090295"/>
          </a:xfrm>
          <a:custGeom>
            <a:avLst/>
            <a:gdLst/>
            <a:ahLst/>
            <a:cxnLst/>
            <a:rect l="l" t="t" r="r" b="b"/>
            <a:pathLst>
              <a:path w="1992630" h="1090295">
                <a:moveTo>
                  <a:pt x="1807248" y="1090053"/>
                </a:moveTo>
                <a:lnTo>
                  <a:pt x="185026" y="1090053"/>
                </a:lnTo>
                <a:lnTo>
                  <a:pt x="137299" y="1083640"/>
                </a:lnTo>
                <a:lnTo>
                  <a:pt x="92773" y="1065098"/>
                </a:lnTo>
                <a:lnTo>
                  <a:pt x="55016" y="1036193"/>
                </a:lnTo>
                <a:lnTo>
                  <a:pt x="25793" y="998715"/>
                </a:lnTo>
                <a:lnTo>
                  <a:pt x="6854" y="954392"/>
                </a:lnTo>
                <a:lnTo>
                  <a:pt x="0" y="905040"/>
                </a:lnTo>
                <a:lnTo>
                  <a:pt x="0" y="185026"/>
                </a:lnTo>
                <a:lnTo>
                  <a:pt x="6413" y="137287"/>
                </a:lnTo>
                <a:lnTo>
                  <a:pt x="24968" y="92760"/>
                </a:lnTo>
                <a:lnTo>
                  <a:pt x="53873" y="55003"/>
                </a:lnTo>
                <a:lnTo>
                  <a:pt x="91363" y="25793"/>
                </a:lnTo>
                <a:lnTo>
                  <a:pt x="135674" y="6857"/>
                </a:lnTo>
                <a:lnTo>
                  <a:pt x="185026" y="0"/>
                </a:lnTo>
                <a:lnTo>
                  <a:pt x="1807248" y="0"/>
                </a:lnTo>
                <a:lnTo>
                  <a:pt x="1854987" y="6413"/>
                </a:lnTo>
                <a:lnTo>
                  <a:pt x="1856613" y="6857"/>
                </a:lnTo>
                <a:lnTo>
                  <a:pt x="1870177" y="12585"/>
                </a:lnTo>
                <a:lnTo>
                  <a:pt x="186728" y="12585"/>
                </a:lnTo>
                <a:lnTo>
                  <a:pt x="142202" y="18567"/>
                </a:lnTo>
                <a:lnTo>
                  <a:pt x="140601" y="18567"/>
                </a:lnTo>
                <a:lnTo>
                  <a:pt x="139431" y="18880"/>
                </a:lnTo>
                <a:lnTo>
                  <a:pt x="139859" y="18880"/>
                </a:lnTo>
                <a:lnTo>
                  <a:pt x="99670" y="35839"/>
                </a:lnTo>
                <a:lnTo>
                  <a:pt x="99123" y="35839"/>
                </a:lnTo>
                <a:lnTo>
                  <a:pt x="97713" y="36664"/>
                </a:lnTo>
                <a:lnTo>
                  <a:pt x="98054" y="36664"/>
                </a:lnTo>
                <a:lnTo>
                  <a:pt x="64255" y="62776"/>
                </a:lnTo>
                <a:lnTo>
                  <a:pt x="63919" y="62776"/>
                </a:lnTo>
                <a:lnTo>
                  <a:pt x="62776" y="63919"/>
                </a:lnTo>
                <a:lnTo>
                  <a:pt x="63036" y="63919"/>
                </a:lnTo>
                <a:lnTo>
                  <a:pt x="36938" y="97701"/>
                </a:lnTo>
                <a:lnTo>
                  <a:pt x="36664" y="97701"/>
                </a:lnTo>
                <a:lnTo>
                  <a:pt x="35839" y="99123"/>
                </a:lnTo>
                <a:lnTo>
                  <a:pt x="36064" y="99123"/>
                </a:lnTo>
                <a:lnTo>
                  <a:pt x="19253" y="138976"/>
                </a:lnTo>
                <a:lnTo>
                  <a:pt x="19011" y="138976"/>
                </a:lnTo>
                <a:lnTo>
                  <a:pt x="18567" y="140601"/>
                </a:lnTo>
                <a:lnTo>
                  <a:pt x="18793" y="140601"/>
                </a:lnTo>
                <a:lnTo>
                  <a:pt x="12825" y="185026"/>
                </a:lnTo>
                <a:lnTo>
                  <a:pt x="12711" y="185877"/>
                </a:lnTo>
                <a:lnTo>
                  <a:pt x="12649" y="904189"/>
                </a:lnTo>
                <a:lnTo>
                  <a:pt x="12826" y="905040"/>
                </a:lnTo>
                <a:lnTo>
                  <a:pt x="18793" y="949464"/>
                </a:lnTo>
                <a:lnTo>
                  <a:pt x="18567" y="949464"/>
                </a:lnTo>
                <a:lnTo>
                  <a:pt x="19011" y="951090"/>
                </a:lnTo>
                <a:lnTo>
                  <a:pt x="19253" y="951090"/>
                </a:lnTo>
                <a:lnTo>
                  <a:pt x="36064" y="990942"/>
                </a:lnTo>
                <a:lnTo>
                  <a:pt x="35839" y="990942"/>
                </a:lnTo>
                <a:lnTo>
                  <a:pt x="36664" y="992365"/>
                </a:lnTo>
                <a:lnTo>
                  <a:pt x="36938" y="992365"/>
                </a:lnTo>
                <a:lnTo>
                  <a:pt x="63036" y="1026147"/>
                </a:lnTo>
                <a:lnTo>
                  <a:pt x="62776" y="1026147"/>
                </a:lnTo>
                <a:lnTo>
                  <a:pt x="63919" y="1027290"/>
                </a:lnTo>
                <a:lnTo>
                  <a:pt x="64255" y="1027290"/>
                </a:lnTo>
                <a:lnTo>
                  <a:pt x="98054" y="1053401"/>
                </a:lnTo>
                <a:lnTo>
                  <a:pt x="97713" y="1053401"/>
                </a:lnTo>
                <a:lnTo>
                  <a:pt x="99123" y="1054227"/>
                </a:lnTo>
                <a:lnTo>
                  <a:pt x="99670" y="1054227"/>
                </a:lnTo>
                <a:lnTo>
                  <a:pt x="139548" y="1071054"/>
                </a:lnTo>
                <a:lnTo>
                  <a:pt x="138988" y="1071054"/>
                </a:lnTo>
                <a:lnTo>
                  <a:pt x="140601" y="1071499"/>
                </a:lnTo>
                <a:lnTo>
                  <a:pt x="142297" y="1071499"/>
                </a:lnTo>
                <a:lnTo>
                  <a:pt x="186349" y="1077417"/>
                </a:lnTo>
                <a:lnTo>
                  <a:pt x="1870307" y="1077417"/>
                </a:lnTo>
                <a:lnTo>
                  <a:pt x="1856613" y="1083195"/>
                </a:lnTo>
                <a:lnTo>
                  <a:pt x="1854987" y="1083640"/>
                </a:lnTo>
                <a:lnTo>
                  <a:pt x="1807248" y="1090053"/>
                </a:lnTo>
                <a:close/>
              </a:path>
              <a:path w="1992630" h="1090295">
                <a:moveTo>
                  <a:pt x="1852415" y="18880"/>
                </a:moveTo>
                <a:lnTo>
                  <a:pt x="1805546" y="12585"/>
                </a:lnTo>
                <a:lnTo>
                  <a:pt x="1870177" y="12585"/>
                </a:lnTo>
                <a:lnTo>
                  <a:pt x="1884342" y="18567"/>
                </a:lnTo>
                <a:lnTo>
                  <a:pt x="1851672" y="18567"/>
                </a:lnTo>
                <a:lnTo>
                  <a:pt x="1852415" y="18880"/>
                </a:lnTo>
                <a:close/>
              </a:path>
              <a:path w="1992630" h="1090295">
                <a:moveTo>
                  <a:pt x="139859" y="18880"/>
                </a:moveTo>
                <a:lnTo>
                  <a:pt x="139431" y="18880"/>
                </a:lnTo>
                <a:lnTo>
                  <a:pt x="140601" y="18567"/>
                </a:lnTo>
                <a:lnTo>
                  <a:pt x="139859" y="18880"/>
                </a:lnTo>
                <a:close/>
              </a:path>
              <a:path w="1992630" h="1090295">
                <a:moveTo>
                  <a:pt x="139871" y="18880"/>
                </a:moveTo>
                <a:lnTo>
                  <a:pt x="140601" y="18567"/>
                </a:lnTo>
                <a:lnTo>
                  <a:pt x="142202" y="18567"/>
                </a:lnTo>
                <a:lnTo>
                  <a:pt x="139871" y="18880"/>
                </a:lnTo>
                <a:close/>
              </a:path>
              <a:path w="1992630" h="1090295">
                <a:moveTo>
                  <a:pt x="1893793" y="36336"/>
                </a:moveTo>
                <a:lnTo>
                  <a:pt x="1851672" y="18567"/>
                </a:lnTo>
                <a:lnTo>
                  <a:pt x="1852851" y="18880"/>
                </a:lnTo>
                <a:lnTo>
                  <a:pt x="1885084" y="18880"/>
                </a:lnTo>
                <a:lnTo>
                  <a:pt x="1899500" y="24968"/>
                </a:lnTo>
                <a:lnTo>
                  <a:pt x="1900923" y="25793"/>
                </a:lnTo>
                <a:lnTo>
                  <a:pt x="1913928" y="35839"/>
                </a:lnTo>
                <a:lnTo>
                  <a:pt x="1893150" y="35839"/>
                </a:lnTo>
                <a:lnTo>
                  <a:pt x="1893793" y="36336"/>
                </a:lnTo>
                <a:close/>
              </a:path>
              <a:path w="1992630" h="1090295">
                <a:moveTo>
                  <a:pt x="1885084" y="18880"/>
                </a:moveTo>
                <a:lnTo>
                  <a:pt x="1852851" y="18880"/>
                </a:lnTo>
                <a:lnTo>
                  <a:pt x="1851672" y="18567"/>
                </a:lnTo>
                <a:lnTo>
                  <a:pt x="1884342" y="18567"/>
                </a:lnTo>
                <a:lnTo>
                  <a:pt x="1885084" y="18880"/>
                </a:lnTo>
                <a:close/>
              </a:path>
              <a:path w="1992630" h="1090295">
                <a:moveTo>
                  <a:pt x="97713" y="36664"/>
                </a:moveTo>
                <a:lnTo>
                  <a:pt x="99123" y="35839"/>
                </a:lnTo>
                <a:lnTo>
                  <a:pt x="98480" y="36336"/>
                </a:lnTo>
                <a:lnTo>
                  <a:pt x="97713" y="36664"/>
                </a:lnTo>
                <a:close/>
              </a:path>
              <a:path w="1992630" h="1090295">
                <a:moveTo>
                  <a:pt x="98493" y="36336"/>
                </a:moveTo>
                <a:lnTo>
                  <a:pt x="99123" y="35839"/>
                </a:lnTo>
                <a:lnTo>
                  <a:pt x="99670" y="35839"/>
                </a:lnTo>
                <a:lnTo>
                  <a:pt x="98493" y="36336"/>
                </a:lnTo>
                <a:close/>
              </a:path>
              <a:path w="1992630" h="1090295">
                <a:moveTo>
                  <a:pt x="1894573" y="36664"/>
                </a:moveTo>
                <a:lnTo>
                  <a:pt x="1893793" y="36336"/>
                </a:lnTo>
                <a:lnTo>
                  <a:pt x="1893150" y="35839"/>
                </a:lnTo>
                <a:lnTo>
                  <a:pt x="1894573" y="36664"/>
                </a:lnTo>
                <a:close/>
              </a:path>
              <a:path w="1992630" h="1090295">
                <a:moveTo>
                  <a:pt x="1914996" y="36664"/>
                </a:moveTo>
                <a:lnTo>
                  <a:pt x="1894573" y="36664"/>
                </a:lnTo>
                <a:lnTo>
                  <a:pt x="1893150" y="35839"/>
                </a:lnTo>
                <a:lnTo>
                  <a:pt x="1913928" y="35839"/>
                </a:lnTo>
                <a:lnTo>
                  <a:pt x="1914996" y="36664"/>
                </a:lnTo>
                <a:close/>
              </a:path>
              <a:path w="1992630" h="1090295">
                <a:moveTo>
                  <a:pt x="98054" y="36664"/>
                </a:moveTo>
                <a:lnTo>
                  <a:pt x="97713" y="36664"/>
                </a:lnTo>
                <a:lnTo>
                  <a:pt x="98493" y="36336"/>
                </a:lnTo>
                <a:lnTo>
                  <a:pt x="98054" y="36664"/>
                </a:lnTo>
                <a:close/>
              </a:path>
              <a:path w="1992630" h="1090295">
                <a:moveTo>
                  <a:pt x="1928853" y="63420"/>
                </a:moveTo>
                <a:lnTo>
                  <a:pt x="1893793" y="36336"/>
                </a:lnTo>
                <a:lnTo>
                  <a:pt x="1894573" y="36664"/>
                </a:lnTo>
                <a:lnTo>
                  <a:pt x="1914996" y="36664"/>
                </a:lnTo>
                <a:lnTo>
                  <a:pt x="1937258" y="53860"/>
                </a:lnTo>
                <a:lnTo>
                  <a:pt x="1938401" y="55003"/>
                </a:lnTo>
                <a:lnTo>
                  <a:pt x="1944405" y="62776"/>
                </a:lnTo>
                <a:lnTo>
                  <a:pt x="1928355" y="62776"/>
                </a:lnTo>
                <a:lnTo>
                  <a:pt x="1928853" y="63420"/>
                </a:lnTo>
                <a:close/>
              </a:path>
              <a:path w="1992630" h="1090295">
                <a:moveTo>
                  <a:pt x="62776" y="63919"/>
                </a:moveTo>
                <a:lnTo>
                  <a:pt x="63919" y="62776"/>
                </a:lnTo>
                <a:lnTo>
                  <a:pt x="63420" y="63420"/>
                </a:lnTo>
                <a:lnTo>
                  <a:pt x="62776" y="63919"/>
                </a:lnTo>
                <a:close/>
              </a:path>
              <a:path w="1992630" h="1090295">
                <a:moveTo>
                  <a:pt x="63420" y="63420"/>
                </a:moveTo>
                <a:lnTo>
                  <a:pt x="63919" y="62776"/>
                </a:lnTo>
                <a:lnTo>
                  <a:pt x="64255" y="62776"/>
                </a:lnTo>
                <a:lnTo>
                  <a:pt x="63420" y="63420"/>
                </a:lnTo>
                <a:close/>
              </a:path>
              <a:path w="1992630" h="1090295">
                <a:moveTo>
                  <a:pt x="1929498" y="63919"/>
                </a:moveTo>
                <a:lnTo>
                  <a:pt x="1928853" y="63420"/>
                </a:lnTo>
                <a:lnTo>
                  <a:pt x="1928355" y="62776"/>
                </a:lnTo>
                <a:lnTo>
                  <a:pt x="1929498" y="63919"/>
                </a:lnTo>
                <a:close/>
              </a:path>
              <a:path w="1992630" h="1090295">
                <a:moveTo>
                  <a:pt x="1945288" y="63919"/>
                </a:moveTo>
                <a:lnTo>
                  <a:pt x="1929498" y="63919"/>
                </a:lnTo>
                <a:lnTo>
                  <a:pt x="1928355" y="62776"/>
                </a:lnTo>
                <a:lnTo>
                  <a:pt x="1944405" y="62776"/>
                </a:lnTo>
                <a:lnTo>
                  <a:pt x="1945288" y="63919"/>
                </a:lnTo>
                <a:close/>
              </a:path>
              <a:path w="1992630" h="1090295">
                <a:moveTo>
                  <a:pt x="63036" y="63919"/>
                </a:moveTo>
                <a:lnTo>
                  <a:pt x="62776" y="63919"/>
                </a:lnTo>
                <a:lnTo>
                  <a:pt x="63420" y="63420"/>
                </a:lnTo>
                <a:lnTo>
                  <a:pt x="63036" y="63919"/>
                </a:lnTo>
                <a:close/>
              </a:path>
              <a:path w="1992630" h="1090295">
                <a:moveTo>
                  <a:pt x="1955938" y="98480"/>
                </a:moveTo>
                <a:lnTo>
                  <a:pt x="1928853" y="63420"/>
                </a:lnTo>
                <a:lnTo>
                  <a:pt x="1929498" y="63919"/>
                </a:lnTo>
                <a:lnTo>
                  <a:pt x="1945288" y="63919"/>
                </a:lnTo>
                <a:lnTo>
                  <a:pt x="1966480" y="91351"/>
                </a:lnTo>
                <a:lnTo>
                  <a:pt x="1967306" y="92760"/>
                </a:lnTo>
                <a:lnTo>
                  <a:pt x="1969391" y="97701"/>
                </a:lnTo>
                <a:lnTo>
                  <a:pt x="1955609" y="97701"/>
                </a:lnTo>
                <a:lnTo>
                  <a:pt x="1955938" y="98480"/>
                </a:lnTo>
                <a:close/>
              </a:path>
              <a:path w="1992630" h="1090295">
                <a:moveTo>
                  <a:pt x="36336" y="98480"/>
                </a:moveTo>
                <a:lnTo>
                  <a:pt x="36664" y="97701"/>
                </a:lnTo>
                <a:lnTo>
                  <a:pt x="36938" y="97701"/>
                </a:lnTo>
                <a:lnTo>
                  <a:pt x="36336" y="98480"/>
                </a:lnTo>
                <a:close/>
              </a:path>
              <a:path w="1992630" h="1090295">
                <a:moveTo>
                  <a:pt x="1969992" y="99123"/>
                </a:moveTo>
                <a:lnTo>
                  <a:pt x="1956435" y="99123"/>
                </a:lnTo>
                <a:lnTo>
                  <a:pt x="1955609" y="97701"/>
                </a:lnTo>
                <a:lnTo>
                  <a:pt x="1969391" y="97701"/>
                </a:lnTo>
                <a:lnTo>
                  <a:pt x="1969992" y="99123"/>
                </a:lnTo>
                <a:close/>
              </a:path>
              <a:path w="1992630" h="1090295">
                <a:moveTo>
                  <a:pt x="36064" y="99123"/>
                </a:moveTo>
                <a:lnTo>
                  <a:pt x="35839" y="99123"/>
                </a:lnTo>
                <a:lnTo>
                  <a:pt x="36336" y="98480"/>
                </a:lnTo>
                <a:lnTo>
                  <a:pt x="36064" y="99123"/>
                </a:lnTo>
                <a:close/>
              </a:path>
              <a:path w="1992630" h="1090295">
                <a:moveTo>
                  <a:pt x="1973375" y="139815"/>
                </a:moveTo>
                <a:lnTo>
                  <a:pt x="1955938" y="98480"/>
                </a:lnTo>
                <a:lnTo>
                  <a:pt x="1956435" y="99123"/>
                </a:lnTo>
                <a:lnTo>
                  <a:pt x="1969992" y="99123"/>
                </a:lnTo>
                <a:lnTo>
                  <a:pt x="1985416" y="135661"/>
                </a:lnTo>
                <a:lnTo>
                  <a:pt x="1985848" y="137287"/>
                </a:lnTo>
                <a:lnTo>
                  <a:pt x="1986075" y="138976"/>
                </a:lnTo>
                <a:lnTo>
                  <a:pt x="1973262" y="138976"/>
                </a:lnTo>
                <a:lnTo>
                  <a:pt x="1973375" y="139815"/>
                </a:lnTo>
                <a:close/>
              </a:path>
              <a:path w="1992630" h="1090295">
                <a:moveTo>
                  <a:pt x="18899" y="139815"/>
                </a:moveTo>
                <a:lnTo>
                  <a:pt x="19011" y="138976"/>
                </a:lnTo>
                <a:lnTo>
                  <a:pt x="19253" y="138976"/>
                </a:lnTo>
                <a:lnTo>
                  <a:pt x="18899" y="139815"/>
                </a:lnTo>
                <a:close/>
              </a:path>
              <a:path w="1992630" h="1090295">
                <a:moveTo>
                  <a:pt x="1986294" y="140601"/>
                </a:moveTo>
                <a:lnTo>
                  <a:pt x="1973707" y="140601"/>
                </a:lnTo>
                <a:lnTo>
                  <a:pt x="1973262" y="138976"/>
                </a:lnTo>
                <a:lnTo>
                  <a:pt x="1986075" y="138976"/>
                </a:lnTo>
                <a:lnTo>
                  <a:pt x="1986188" y="139815"/>
                </a:lnTo>
                <a:lnTo>
                  <a:pt x="1986294" y="140601"/>
                </a:lnTo>
                <a:close/>
              </a:path>
              <a:path w="1992630" h="1090295">
                <a:moveTo>
                  <a:pt x="18793" y="140601"/>
                </a:moveTo>
                <a:lnTo>
                  <a:pt x="18567" y="140601"/>
                </a:lnTo>
                <a:lnTo>
                  <a:pt x="18899" y="139815"/>
                </a:lnTo>
                <a:lnTo>
                  <a:pt x="18793" y="140601"/>
                </a:lnTo>
                <a:close/>
              </a:path>
              <a:path w="1992630" h="1090295">
                <a:moveTo>
                  <a:pt x="1986075" y="951090"/>
                </a:moveTo>
                <a:lnTo>
                  <a:pt x="1973262" y="951090"/>
                </a:lnTo>
                <a:lnTo>
                  <a:pt x="1973707" y="949464"/>
                </a:lnTo>
                <a:lnTo>
                  <a:pt x="1973480" y="949464"/>
                </a:lnTo>
                <a:lnTo>
                  <a:pt x="1979447" y="905040"/>
                </a:lnTo>
                <a:lnTo>
                  <a:pt x="1979447" y="185026"/>
                </a:lnTo>
                <a:lnTo>
                  <a:pt x="1973480" y="140601"/>
                </a:lnTo>
                <a:lnTo>
                  <a:pt x="1973375" y="139815"/>
                </a:lnTo>
                <a:lnTo>
                  <a:pt x="1973707" y="140601"/>
                </a:lnTo>
                <a:lnTo>
                  <a:pt x="1986294" y="140601"/>
                </a:lnTo>
                <a:lnTo>
                  <a:pt x="1992274" y="185026"/>
                </a:lnTo>
                <a:lnTo>
                  <a:pt x="1992274" y="905040"/>
                </a:lnTo>
                <a:lnTo>
                  <a:pt x="1986294" y="949464"/>
                </a:lnTo>
                <a:lnTo>
                  <a:pt x="1973707" y="949464"/>
                </a:lnTo>
                <a:lnTo>
                  <a:pt x="1973375" y="950251"/>
                </a:lnTo>
                <a:lnTo>
                  <a:pt x="1986188" y="950251"/>
                </a:lnTo>
                <a:lnTo>
                  <a:pt x="1986075" y="951090"/>
                </a:lnTo>
                <a:close/>
              </a:path>
              <a:path w="1992630" h="1090295">
                <a:moveTo>
                  <a:pt x="18899" y="950251"/>
                </a:moveTo>
                <a:lnTo>
                  <a:pt x="18567" y="949464"/>
                </a:lnTo>
                <a:lnTo>
                  <a:pt x="18793" y="949464"/>
                </a:lnTo>
                <a:lnTo>
                  <a:pt x="18899" y="950251"/>
                </a:lnTo>
                <a:close/>
              </a:path>
              <a:path w="1992630" h="1090295">
                <a:moveTo>
                  <a:pt x="19253" y="951090"/>
                </a:moveTo>
                <a:lnTo>
                  <a:pt x="19011" y="951090"/>
                </a:lnTo>
                <a:lnTo>
                  <a:pt x="18899" y="950251"/>
                </a:lnTo>
                <a:lnTo>
                  <a:pt x="19253" y="951090"/>
                </a:lnTo>
                <a:close/>
              </a:path>
              <a:path w="1992630" h="1090295">
                <a:moveTo>
                  <a:pt x="1955938" y="991585"/>
                </a:moveTo>
                <a:lnTo>
                  <a:pt x="1973375" y="950251"/>
                </a:lnTo>
                <a:lnTo>
                  <a:pt x="1973262" y="951090"/>
                </a:lnTo>
                <a:lnTo>
                  <a:pt x="1986075" y="951090"/>
                </a:lnTo>
                <a:lnTo>
                  <a:pt x="1985848" y="952779"/>
                </a:lnTo>
                <a:lnTo>
                  <a:pt x="1985416" y="954392"/>
                </a:lnTo>
                <a:lnTo>
                  <a:pt x="1969986" y="990942"/>
                </a:lnTo>
                <a:lnTo>
                  <a:pt x="1956435" y="990942"/>
                </a:lnTo>
                <a:lnTo>
                  <a:pt x="1955938" y="991585"/>
                </a:lnTo>
                <a:close/>
              </a:path>
              <a:path w="1992630" h="1090295">
                <a:moveTo>
                  <a:pt x="36336" y="991585"/>
                </a:moveTo>
                <a:lnTo>
                  <a:pt x="35839" y="990942"/>
                </a:lnTo>
                <a:lnTo>
                  <a:pt x="36064" y="990942"/>
                </a:lnTo>
                <a:lnTo>
                  <a:pt x="36336" y="991585"/>
                </a:lnTo>
                <a:close/>
              </a:path>
              <a:path w="1992630" h="1090295">
                <a:moveTo>
                  <a:pt x="1969386" y="992365"/>
                </a:moveTo>
                <a:lnTo>
                  <a:pt x="1955609" y="992365"/>
                </a:lnTo>
                <a:lnTo>
                  <a:pt x="1956435" y="990942"/>
                </a:lnTo>
                <a:lnTo>
                  <a:pt x="1969986" y="990942"/>
                </a:lnTo>
                <a:lnTo>
                  <a:pt x="1969386" y="992365"/>
                </a:lnTo>
                <a:close/>
              </a:path>
              <a:path w="1992630" h="1090295">
                <a:moveTo>
                  <a:pt x="36938" y="992365"/>
                </a:moveTo>
                <a:lnTo>
                  <a:pt x="36664" y="992365"/>
                </a:lnTo>
                <a:lnTo>
                  <a:pt x="36336" y="991585"/>
                </a:lnTo>
                <a:lnTo>
                  <a:pt x="36938" y="992365"/>
                </a:lnTo>
                <a:close/>
              </a:path>
              <a:path w="1992630" h="1090295">
                <a:moveTo>
                  <a:pt x="1928853" y="1026645"/>
                </a:moveTo>
                <a:lnTo>
                  <a:pt x="1955938" y="991585"/>
                </a:lnTo>
                <a:lnTo>
                  <a:pt x="1955609" y="992365"/>
                </a:lnTo>
                <a:lnTo>
                  <a:pt x="1969386" y="992365"/>
                </a:lnTo>
                <a:lnTo>
                  <a:pt x="1967306" y="997292"/>
                </a:lnTo>
                <a:lnTo>
                  <a:pt x="1966480" y="998715"/>
                </a:lnTo>
                <a:lnTo>
                  <a:pt x="1945281" y="1026147"/>
                </a:lnTo>
                <a:lnTo>
                  <a:pt x="1929498" y="1026147"/>
                </a:lnTo>
                <a:lnTo>
                  <a:pt x="1928853" y="1026645"/>
                </a:lnTo>
                <a:close/>
              </a:path>
              <a:path w="1992630" h="1090295">
                <a:moveTo>
                  <a:pt x="63919" y="1027290"/>
                </a:moveTo>
                <a:lnTo>
                  <a:pt x="62776" y="1026147"/>
                </a:lnTo>
                <a:lnTo>
                  <a:pt x="63420" y="1026645"/>
                </a:lnTo>
                <a:lnTo>
                  <a:pt x="63919" y="1027290"/>
                </a:lnTo>
                <a:close/>
              </a:path>
              <a:path w="1992630" h="1090295">
                <a:moveTo>
                  <a:pt x="63420" y="1026645"/>
                </a:moveTo>
                <a:lnTo>
                  <a:pt x="62776" y="1026147"/>
                </a:lnTo>
                <a:lnTo>
                  <a:pt x="63036" y="1026147"/>
                </a:lnTo>
                <a:lnTo>
                  <a:pt x="63420" y="1026645"/>
                </a:lnTo>
                <a:close/>
              </a:path>
              <a:path w="1992630" h="1090295">
                <a:moveTo>
                  <a:pt x="1928355" y="1027290"/>
                </a:moveTo>
                <a:lnTo>
                  <a:pt x="1928853" y="1026645"/>
                </a:lnTo>
                <a:lnTo>
                  <a:pt x="1929498" y="1026147"/>
                </a:lnTo>
                <a:lnTo>
                  <a:pt x="1928355" y="1027290"/>
                </a:lnTo>
                <a:close/>
              </a:path>
              <a:path w="1992630" h="1090295">
                <a:moveTo>
                  <a:pt x="1944397" y="1027290"/>
                </a:moveTo>
                <a:lnTo>
                  <a:pt x="1928355" y="1027290"/>
                </a:lnTo>
                <a:lnTo>
                  <a:pt x="1929498" y="1026147"/>
                </a:lnTo>
                <a:lnTo>
                  <a:pt x="1945281" y="1026147"/>
                </a:lnTo>
                <a:lnTo>
                  <a:pt x="1944397" y="1027290"/>
                </a:lnTo>
                <a:close/>
              </a:path>
              <a:path w="1992630" h="1090295">
                <a:moveTo>
                  <a:pt x="64255" y="1027290"/>
                </a:moveTo>
                <a:lnTo>
                  <a:pt x="63919" y="1027290"/>
                </a:lnTo>
                <a:lnTo>
                  <a:pt x="63420" y="1026645"/>
                </a:lnTo>
                <a:lnTo>
                  <a:pt x="64255" y="1027290"/>
                </a:lnTo>
                <a:close/>
              </a:path>
              <a:path w="1992630" h="1090295">
                <a:moveTo>
                  <a:pt x="1913922" y="1054227"/>
                </a:moveTo>
                <a:lnTo>
                  <a:pt x="1893150" y="1054227"/>
                </a:lnTo>
                <a:lnTo>
                  <a:pt x="1894573" y="1053401"/>
                </a:lnTo>
                <a:lnTo>
                  <a:pt x="1894219" y="1053401"/>
                </a:lnTo>
                <a:lnTo>
                  <a:pt x="1928853" y="1026645"/>
                </a:lnTo>
                <a:lnTo>
                  <a:pt x="1928355" y="1027290"/>
                </a:lnTo>
                <a:lnTo>
                  <a:pt x="1944397" y="1027290"/>
                </a:lnTo>
                <a:lnTo>
                  <a:pt x="1938401" y="1035050"/>
                </a:lnTo>
                <a:lnTo>
                  <a:pt x="1937258" y="1036193"/>
                </a:lnTo>
                <a:lnTo>
                  <a:pt x="1914990" y="1053401"/>
                </a:lnTo>
                <a:lnTo>
                  <a:pt x="1894573" y="1053401"/>
                </a:lnTo>
                <a:lnTo>
                  <a:pt x="1893821" y="1053718"/>
                </a:lnTo>
                <a:lnTo>
                  <a:pt x="1914579" y="1053718"/>
                </a:lnTo>
                <a:lnTo>
                  <a:pt x="1913922" y="1054227"/>
                </a:lnTo>
                <a:close/>
              </a:path>
              <a:path w="1992630" h="1090295">
                <a:moveTo>
                  <a:pt x="99123" y="1054227"/>
                </a:moveTo>
                <a:lnTo>
                  <a:pt x="97713" y="1053401"/>
                </a:lnTo>
                <a:lnTo>
                  <a:pt x="98465" y="1053718"/>
                </a:lnTo>
                <a:lnTo>
                  <a:pt x="99123" y="1054227"/>
                </a:lnTo>
                <a:close/>
              </a:path>
              <a:path w="1992630" h="1090295">
                <a:moveTo>
                  <a:pt x="98465" y="1053718"/>
                </a:moveTo>
                <a:lnTo>
                  <a:pt x="97713" y="1053401"/>
                </a:lnTo>
                <a:lnTo>
                  <a:pt x="98054" y="1053401"/>
                </a:lnTo>
                <a:lnTo>
                  <a:pt x="98465" y="1053718"/>
                </a:lnTo>
                <a:close/>
              </a:path>
              <a:path w="1992630" h="1090295">
                <a:moveTo>
                  <a:pt x="1893150" y="1054227"/>
                </a:moveTo>
                <a:lnTo>
                  <a:pt x="1893821" y="1053718"/>
                </a:lnTo>
                <a:lnTo>
                  <a:pt x="1894573" y="1053401"/>
                </a:lnTo>
                <a:lnTo>
                  <a:pt x="1893150" y="1054227"/>
                </a:lnTo>
                <a:close/>
              </a:path>
              <a:path w="1992630" h="1090295">
                <a:moveTo>
                  <a:pt x="99670" y="1054227"/>
                </a:moveTo>
                <a:lnTo>
                  <a:pt x="99123" y="1054227"/>
                </a:lnTo>
                <a:lnTo>
                  <a:pt x="98465" y="1053718"/>
                </a:lnTo>
                <a:lnTo>
                  <a:pt x="99670" y="1054227"/>
                </a:lnTo>
                <a:close/>
              </a:path>
              <a:path w="1992630" h="1090295">
                <a:moveTo>
                  <a:pt x="1851672" y="1071499"/>
                </a:moveTo>
                <a:lnTo>
                  <a:pt x="1893821" y="1053718"/>
                </a:lnTo>
                <a:lnTo>
                  <a:pt x="1893150" y="1054227"/>
                </a:lnTo>
                <a:lnTo>
                  <a:pt x="1913922" y="1054227"/>
                </a:lnTo>
                <a:lnTo>
                  <a:pt x="1900923" y="1064272"/>
                </a:lnTo>
                <a:lnTo>
                  <a:pt x="1899500" y="1065098"/>
                </a:lnTo>
                <a:lnTo>
                  <a:pt x="1885385" y="1071054"/>
                </a:lnTo>
                <a:lnTo>
                  <a:pt x="1853298" y="1071054"/>
                </a:lnTo>
                <a:lnTo>
                  <a:pt x="1851672" y="1071499"/>
                </a:lnTo>
                <a:close/>
              </a:path>
              <a:path w="1992630" h="1090295">
                <a:moveTo>
                  <a:pt x="140601" y="1071499"/>
                </a:moveTo>
                <a:lnTo>
                  <a:pt x="138988" y="1071054"/>
                </a:lnTo>
                <a:lnTo>
                  <a:pt x="139548" y="1071054"/>
                </a:lnTo>
                <a:lnTo>
                  <a:pt x="140601" y="1071499"/>
                </a:lnTo>
                <a:close/>
              </a:path>
              <a:path w="1992630" h="1090295">
                <a:moveTo>
                  <a:pt x="142297" y="1071499"/>
                </a:moveTo>
                <a:lnTo>
                  <a:pt x="140601" y="1071499"/>
                </a:lnTo>
                <a:lnTo>
                  <a:pt x="139548" y="1071054"/>
                </a:lnTo>
                <a:lnTo>
                  <a:pt x="138988" y="1071054"/>
                </a:lnTo>
                <a:lnTo>
                  <a:pt x="142297" y="1071499"/>
                </a:lnTo>
                <a:close/>
              </a:path>
              <a:path w="1992630" h="1090295">
                <a:moveTo>
                  <a:pt x="1870307" y="1077417"/>
                </a:moveTo>
                <a:lnTo>
                  <a:pt x="1805924" y="1077417"/>
                </a:lnTo>
                <a:lnTo>
                  <a:pt x="1853298" y="1071054"/>
                </a:lnTo>
                <a:lnTo>
                  <a:pt x="1852726" y="1071054"/>
                </a:lnTo>
                <a:lnTo>
                  <a:pt x="1851672" y="1071499"/>
                </a:lnTo>
                <a:lnTo>
                  <a:pt x="1884332" y="1071499"/>
                </a:lnTo>
                <a:lnTo>
                  <a:pt x="1870307" y="1077417"/>
                </a:lnTo>
                <a:close/>
              </a:path>
              <a:path w="1992630" h="1090295">
                <a:moveTo>
                  <a:pt x="1884332" y="1071499"/>
                </a:moveTo>
                <a:lnTo>
                  <a:pt x="1851672" y="1071499"/>
                </a:lnTo>
                <a:lnTo>
                  <a:pt x="1853298" y="1071054"/>
                </a:lnTo>
                <a:lnTo>
                  <a:pt x="1885385" y="1071054"/>
                </a:lnTo>
                <a:lnTo>
                  <a:pt x="1884332" y="107149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956" y="3217417"/>
            <a:ext cx="1463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5080" indent="-3390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6E2E9F"/>
                </a:solidFill>
                <a:latin typeface="Arial"/>
                <a:cs typeface="Arial"/>
              </a:rPr>
              <a:t>PUSKESMAS </a:t>
            </a:r>
            <a:r>
              <a:rPr sz="1800" b="1" spc="-10" dirty="0">
                <a:solidFill>
                  <a:srgbClr val="6E2E9F"/>
                </a:solidFill>
                <a:latin typeface="Arial"/>
                <a:cs typeface="Arial"/>
              </a:rPr>
              <a:t>KLINIK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30067" y="3340137"/>
            <a:ext cx="3134995" cy="342900"/>
            <a:chOff x="2830067" y="3340137"/>
            <a:chExt cx="3134995" cy="342900"/>
          </a:xfrm>
        </p:grpSpPr>
        <p:sp>
          <p:nvSpPr>
            <p:cNvPr id="5" name="object 5"/>
            <p:cNvSpPr/>
            <p:nvPr/>
          </p:nvSpPr>
          <p:spPr>
            <a:xfrm>
              <a:off x="2830068" y="3473195"/>
              <a:ext cx="3069590" cy="209550"/>
            </a:xfrm>
            <a:custGeom>
              <a:avLst/>
              <a:gdLst/>
              <a:ahLst/>
              <a:cxnLst/>
              <a:rect l="l" t="t" r="r" b="b"/>
              <a:pathLst>
                <a:path w="3069590" h="209550">
                  <a:moveTo>
                    <a:pt x="3069171" y="76200"/>
                  </a:moveTo>
                  <a:lnTo>
                    <a:pt x="3058922" y="76200"/>
                  </a:lnTo>
                  <a:lnTo>
                    <a:pt x="3058922" y="70993"/>
                  </a:lnTo>
                  <a:lnTo>
                    <a:pt x="3039745" y="70993"/>
                  </a:lnTo>
                  <a:lnTo>
                    <a:pt x="2983357" y="38100"/>
                  </a:lnTo>
                  <a:lnTo>
                    <a:pt x="2918041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2918041" y="76200"/>
                  </a:lnTo>
                  <a:lnTo>
                    <a:pt x="2811145" y="138557"/>
                  </a:lnTo>
                  <a:lnTo>
                    <a:pt x="2799791" y="148590"/>
                  </a:lnTo>
                  <a:lnTo>
                    <a:pt x="2793428" y="161734"/>
                  </a:lnTo>
                  <a:lnTo>
                    <a:pt x="2792501" y="176314"/>
                  </a:lnTo>
                  <a:lnTo>
                    <a:pt x="2797429" y="190627"/>
                  </a:lnTo>
                  <a:lnTo>
                    <a:pt x="2807462" y="201930"/>
                  </a:lnTo>
                  <a:lnTo>
                    <a:pt x="2820606" y="208292"/>
                  </a:lnTo>
                  <a:lnTo>
                    <a:pt x="2835186" y="209257"/>
                  </a:lnTo>
                  <a:lnTo>
                    <a:pt x="2849499" y="204343"/>
                  </a:lnTo>
                  <a:lnTo>
                    <a:pt x="3069171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3425" y="3473195"/>
              <a:ext cx="151129" cy="7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22569" y="3340137"/>
              <a:ext cx="276860" cy="171450"/>
            </a:xfrm>
            <a:custGeom>
              <a:avLst/>
              <a:gdLst/>
              <a:ahLst/>
              <a:cxnLst/>
              <a:rect l="l" t="t" r="r" b="b"/>
              <a:pathLst>
                <a:path w="276860" h="171450">
                  <a:moveTo>
                    <a:pt x="190855" y="171157"/>
                  </a:moveTo>
                  <a:lnTo>
                    <a:pt x="18643" y="70700"/>
                  </a:lnTo>
                  <a:lnTo>
                    <a:pt x="7289" y="60667"/>
                  </a:lnTo>
                  <a:lnTo>
                    <a:pt x="927" y="47523"/>
                  </a:lnTo>
                  <a:lnTo>
                    <a:pt x="0" y="32943"/>
                  </a:lnTo>
                  <a:lnTo>
                    <a:pt x="4927" y="18630"/>
                  </a:lnTo>
                  <a:lnTo>
                    <a:pt x="14960" y="7327"/>
                  </a:lnTo>
                  <a:lnTo>
                    <a:pt x="28105" y="965"/>
                  </a:lnTo>
                  <a:lnTo>
                    <a:pt x="42684" y="0"/>
                  </a:lnTo>
                  <a:lnTo>
                    <a:pt x="56997" y="4914"/>
                  </a:lnTo>
                  <a:lnTo>
                    <a:pt x="276669" y="133057"/>
                  </a:lnTo>
                  <a:lnTo>
                    <a:pt x="266420" y="133057"/>
                  </a:lnTo>
                  <a:lnTo>
                    <a:pt x="266420" y="138264"/>
                  </a:lnTo>
                  <a:lnTo>
                    <a:pt x="247243" y="138264"/>
                  </a:lnTo>
                  <a:lnTo>
                    <a:pt x="190855" y="1711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150864" y="2090927"/>
            <a:ext cx="537210" cy="2860675"/>
          </a:xfrm>
          <a:custGeom>
            <a:avLst/>
            <a:gdLst/>
            <a:ahLst/>
            <a:cxnLst/>
            <a:rect l="l" t="t" r="r" b="b"/>
            <a:pathLst>
              <a:path w="537209" h="2860675">
                <a:moveTo>
                  <a:pt x="536829" y="1391412"/>
                </a:moveTo>
                <a:lnTo>
                  <a:pt x="76200" y="1391412"/>
                </a:lnTo>
                <a:lnTo>
                  <a:pt x="76200" y="105067"/>
                </a:lnTo>
                <a:lnTo>
                  <a:pt x="76200" y="99961"/>
                </a:lnTo>
                <a:lnTo>
                  <a:pt x="53479" y="105067"/>
                </a:lnTo>
                <a:lnTo>
                  <a:pt x="65671" y="102323"/>
                </a:lnTo>
                <a:lnTo>
                  <a:pt x="76200" y="99961"/>
                </a:lnTo>
                <a:lnTo>
                  <a:pt x="102984" y="93929"/>
                </a:lnTo>
                <a:lnTo>
                  <a:pt x="103987" y="93713"/>
                </a:lnTo>
                <a:lnTo>
                  <a:pt x="107772" y="93256"/>
                </a:lnTo>
                <a:lnTo>
                  <a:pt x="145084" y="88849"/>
                </a:lnTo>
                <a:lnTo>
                  <a:pt x="145453" y="88849"/>
                </a:lnTo>
                <a:lnTo>
                  <a:pt x="196469" y="84607"/>
                </a:lnTo>
                <a:lnTo>
                  <a:pt x="256235" y="81089"/>
                </a:lnTo>
                <a:lnTo>
                  <a:pt x="256463" y="81089"/>
                </a:lnTo>
                <a:lnTo>
                  <a:pt x="323405" y="78435"/>
                </a:lnTo>
                <a:lnTo>
                  <a:pt x="323875" y="78435"/>
                </a:lnTo>
                <a:lnTo>
                  <a:pt x="396506" y="76771"/>
                </a:lnTo>
                <a:lnTo>
                  <a:pt x="474243" y="76200"/>
                </a:lnTo>
                <a:lnTo>
                  <a:pt x="474218" y="74422"/>
                </a:lnTo>
                <a:lnTo>
                  <a:pt x="474154" y="65557"/>
                </a:lnTo>
                <a:lnTo>
                  <a:pt x="474040" y="49745"/>
                </a:lnTo>
                <a:lnTo>
                  <a:pt x="473925" y="35166"/>
                </a:lnTo>
                <a:lnTo>
                  <a:pt x="473811" y="18910"/>
                </a:lnTo>
                <a:lnTo>
                  <a:pt x="473760" y="13042"/>
                </a:lnTo>
                <a:lnTo>
                  <a:pt x="473659" y="0"/>
                </a:lnTo>
                <a:lnTo>
                  <a:pt x="394754" y="596"/>
                </a:lnTo>
                <a:lnTo>
                  <a:pt x="320395" y="2298"/>
                </a:lnTo>
                <a:lnTo>
                  <a:pt x="251764" y="5016"/>
                </a:lnTo>
                <a:lnTo>
                  <a:pt x="190004" y="8674"/>
                </a:lnTo>
                <a:lnTo>
                  <a:pt x="137464" y="13042"/>
                </a:lnTo>
                <a:lnTo>
                  <a:pt x="93154" y="18249"/>
                </a:lnTo>
                <a:lnTo>
                  <a:pt x="36766" y="30721"/>
                </a:lnTo>
                <a:lnTo>
                  <a:pt x="4127" y="57175"/>
                </a:lnTo>
                <a:lnTo>
                  <a:pt x="0" y="74422"/>
                </a:lnTo>
                <a:lnTo>
                  <a:pt x="0" y="2786126"/>
                </a:lnTo>
                <a:lnTo>
                  <a:pt x="22352" y="2820822"/>
                </a:lnTo>
                <a:lnTo>
                  <a:pt x="86398" y="2840875"/>
                </a:lnTo>
                <a:lnTo>
                  <a:pt x="136169" y="2847365"/>
                </a:lnTo>
                <a:lnTo>
                  <a:pt x="135928" y="2847365"/>
                </a:lnTo>
                <a:lnTo>
                  <a:pt x="190919" y="2851937"/>
                </a:lnTo>
                <a:lnTo>
                  <a:pt x="252488" y="2855557"/>
                </a:lnTo>
                <a:lnTo>
                  <a:pt x="321030" y="2858262"/>
                </a:lnTo>
                <a:lnTo>
                  <a:pt x="395351" y="2859963"/>
                </a:lnTo>
                <a:lnTo>
                  <a:pt x="473659" y="2860548"/>
                </a:lnTo>
                <a:lnTo>
                  <a:pt x="473697" y="2855557"/>
                </a:lnTo>
                <a:lnTo>
                  <a:pt x="473811" y="2840875"/>
                </a:lnTo>
                <a:lnTo>
                  <a:pt x="474218" y="2786126"/>
                </a:lnTo>
                <a:lnTo>
                  <a:pt x="474243" y="2784348"/>
                </a:lnTo>
                <a:lnTo>
                  <a:pt x="395947" y="2783763"/>
                </a:lnTo>
                <a:lnTo>
                  <a:pt x="322757" y="2782087"/>
                </a:lnTo>
                <a:lnTo>
                  <a:pt x="255587" y="2779420"/>
                </a:lnTo>
                <a:lnTo>
                  <a:pt x="195389" y="2775877"/>
                </a:lnTo>
                <a:lnTo>
                  <a:pt x="195567" y="2775877"/>
                </a:lnTo>
                <a:lnTo>
                  <a:pt x="143776" y="2771559"/>
                </a:lnTo>
                <a:lnTo>
                  <a:pt x="144005" y="2771559"/>
                </a:lnTo>
                <a:lnTo>
                  <a:pt x="114249" y="2768054"/>
                </a:lnTo>
                <a:lnTo>
                  <a:pt x="105473" y="2767025"/>
                </a:lnTo>
                <a:lnTo>
                  <a:pt x="104178" y="2766618"/>
                </a:lnTo>
                <a:lnTo>
                  <a:pt x="76200" y="2758008"/>
                </a:lnTo>
                <a:lnTo>
                  <a:pt x="76200" y="2749715"/>
                </a:lnTo>
                <a:lnTo>
                  <a:pt x="76200" y="1467612"/>
                </a:lnTo>
                <a:lnTo>
                  <a:pt x="536829" y="1467612"/>
                </a:lnTo>
                <a:lnTo>
                  <a:pt x="536829" y="1391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0729" y="3023425"/>
            <a:ext cx="2234565" cy="811530"/>
          </a:xfrm>
          <a:custGeom>
            <a:avLst/>
            <a:gdLst/>
            <a:ahLst/>
            <a:cxnLst/>
            <a:rect l="l" t="t" r="r" b="b"/>
            <a:pathLst>
              <a:path w="2234565" h="811529">
                <a:moveTo>
                  <a:pt x="2229802" y="811529"/>
                </a:moveTo>
                <a:lnTo>
                  <a:pt x="4762" y="811529"/>
                </a:lnTo>
                <a:lnTo>
                  <a:pt x="3289" y="811301"/>
                </a:lnTo>
                <a:lnTo>
                  <a:pt x="1968" y="810615"/>
                </a:lnTo>
                <a:lnTo>
                  <a:pt x="914" y="809561"/>
                </a:lnTo>
                <a:lnTo>
                  <a:pt x="228" y="808240"/>
                </a:lnTo>
                <a:lnTo>
                  <a:pt x="0" y="806767"/>
                </a:lnTo>
                <a:lnTo>
                  <a:pt x="0" y="4762"/>
                </a:lnTo>
                <a:lnTo>
                  <a:pt x="4762" y="0"/>
                </a:lnTo>
                <a:lnTo>
                  <a:pt x="2229802" y="0"/>
                </a:lnTo>
                <a:lnTo>
                  <a:pt x="2234564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802004"/>
                </a:lnTo>
                <a:lnTo>
                  <a:pt x="4762" y="802004"/>
                </a:lnTo>
                <a:lnTo>
                  <a:pt x="9525" y="806767"/>
                </a:lnTo>
                <a:lnTo>
                  <a:pt x="2234564" y="806767"/>
                </a:lnTo>
                <a:lnTo>
                  <a:pt x="2234336" y="808240"/>
                </a:lnTo>
                <a:lnTo>
                  <a:pt x="2233650" y="809561"/>
                </a:lnTo>
                <a:lnTo>
                  <a:pt x="2232596" y="810615"/>
                </a:lnTo>
                <a:lnTo>
                  <a:pt x="2231275" y="811301"/>
                </a:lnTo>
                <a:lnTo>
                  <a:pt x="2229802" y="811529"/>
                </a:lnTo>
                <a:close/>
              </a:path>
              <a:path w="2234565" h="8115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34565" h="811529">
                <a:moveTo>
                  <a:pt x="2225039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25039" y="4762"/>
                </a:lnTo>
                <a:lnTo>
                  <a:pt x="2225039" y="9525"/>
                </a:lnTo>
                <a:close/>
              </a:path>
              <a:path w="2234565" h="811529">
                <a:moveTo>
                  <a:pt x="2225039" y="806767"/>
                </a:moveTo>
                <a:lnTo>
                  <a:pt x="2225039" y="4762"/>
                </a:lnTo>
                <a:lnTo>
                  <a:pt x="2229802" y="9525"/>
                </a:lnTo>
                <a:lnTo>
                  <a:pt x="2234564" y="9525"/>
                </a:lnTo>
                <a:lnTo>
                  <a:pt x="2234564" y="802004"/>
                </a:lnTo>
                <a:lnTo>
                  <a:pt x="2229802" y="802004"/>
                </a:lnTo>
                <a:lnTo>
                  <a:pt x="2225039" y="806767"/>
                </a:lnTo>
                <a:close/>
              </a:path>
              <a:path w="2234565" h="811529">
                <a:moveTo>
                  <a:pt x="2234564" y="9525"/>
                </a:moveTo>
                <a:lnTo>
                  <a:pt x="2229802" y="9525"/>
                </a:lnTo>
                <a:lnTo>
                  <a:pt x="2225039" y="4762"/>
                </a:lnTo>
                <a:lnTo>
                  <a:pt x="2234564" y="4762"/>
                </a:lnTo>
                <a:lnTo>
                  <a:pt x="2234564" y="9525"/>
                </a:lnTo>
                <a:close/>
              </a:path>
              <a:path w="2234565" h="811529">
                <a:moveTo>
                  <a:pt x="9525" y="806767"/>
                </a:moveTo>
                <a:lnTo>
                  <a:pt x="4762" y="802004"/>
                </a:lnTo>
                <a:lnTo>
                  <a:pt x="9525" y="802004"/>
                </a:lnTo>
                <a:lnTo>
                  <a:pt x="9525" y="806767"/>
                </a:lnTo>
                <a:close/>
              </a:path>
              <a:path w="2234565" h="811529">
                <a:moveTo>
                  <a:pt x="2225039" y="806767"/>
                </a:moveTo>
                <a:lnTo>
                  <a:pt x="9525" y="806767"/>
                </a:lnTo>
                <a:lnTo>
                  <a:pt x="9525" y="802004"/>
                </a:lnTo>
                <a:lnTo>
                  <a:pt x="2225039" y="802004"/>
                </a:lnTo>
                <a:lnTo>
                  <a:pt x="2225039" y="806767"/>
                </a:lnTo>
                <a:close/>
              </a:path>
              <a:path w="2234565" h="811529">
                <a:moveTo>
                  <a:pt x="2234564" y="806767"/>
                </a:moveTo>
                <a:lnTo>
                  <a:pt x="2225039" y="806767"/>
                </a:lnTo>
                <a:lnTo>
                  <a:pt x="2229802" y="802004"/>
                </a:lnTo>
                <a:lnTo>
                  <a:pt x="2234564" y="802004"/>
                </a:lnTo>
                <a:lnTo>
                  <a:pt x="2234564" y="806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25561" y="2979420"/>
            <a:ext cx="148590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marR="220345" indent="51435">
              <a:lnSpc>
                <a:spcPct val="1214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DINAS </a:t>
            </a:r>
            <a:r>
              <a:rPr sz="1400" spc="-60" dirty="0">
                <a:latin typeface="Arial MT"/>
                <a:cs typeface="Arial MT"/>
              </a:rPr>
              <a:t>KESEHATAN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25" dirty="0">
                <a:latin typeface="Arial MT"/>
                <a:cs typeface="Arial MT"/>
              </a:rPr>
              <a:t>KABUATEN/KOTA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60729" y="1569529"/>
            <a:ext cx="2252980" cy="812800"/>
          </a:xfrm>
          <a:custGeom>
            <a:avLst/>
            <a:gdLst/>
            <a:ahLst/>
            <a:cxnLst/>
            <a:rect l="l" t="t" r="r" b="b"/>
            <a:pathLst>
              <a:path w="2252979" h="812800">
                <a:moveTo>
                  <a:pt x="2248217" y="812800"/>
                </a:moveTo>
                <a:lnTo>
                  <a:pt x="4762" y="812800"/>
                </a:lnTo>
                <a:lnTo>
                  <a:pt x="3289" y="812571"/>
                </a:lnTo>
                <a:lnTo>
                  <a:pt x="1968" y="811885"/>
                </a:lnTo>
                <a:lnTo>
                  <a:pt x="914" y="810831"/>
                </a:lnTo>
                <a:lnTo>
                  <a:pt x="228" y="809510"/>
                </a:lnTo>
                <a:lnTo>
                  <a:pt x="0" y="808037"/>
                </a:lnTo>
                <a:lnTo>
                  <a:pt x="0" y="4762"/>
                </a:lnTo>
                <a:lnTo>
                  <a:pt x="4762" y="0"/>
                </a:lnTo>
                <a:lnTo>
                  <a:pt x="2248217" y="0"/>
                </a:lnTo>
                <a:lnTo>
                  <a:pt x="2252979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803275"/>
                </a:lnTo>
                <a:lnTo>
                  <a:pt x="4762" y="803275"/>
                </a:lnTo>
                <a:lnTo>
                  <a:pt x="9525" y="808037"/>
                </a:lnTo>
                <a:lnTo>
                  <a:pt x="2252979" y="808037"/>
                </a:lnTo>
                <a:lnTo>
                  <a:pt x="2252751" y="809510"/>
                </a:lnTo>
                <a:lnTo>
                  <a:pt x="2252065" y="810831"/>
                </a:lnTo>
                <a:lnTo>
                  <a:pt x="2251011" y="811885"/>
                </a:lnTo>
                <a:lnTo>
                  <a:pt x="2249690" y="812571"/>
                </a:lnTo>
                <a:lnTo>
                  <a:pt x="2248217" y="812800"/>
                </a:lnTo>
                <a:close/>
              </a:path>
              <a:path w="2252979" h="81280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52979" h="812800">
                <a:moveTo>
                  <a:pt x="2243454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43454" y="4762"/>
                </a:lnTo>
                <a:lnTo>
                  <a:pt x="2243454" y="9525"/>
                </a:lnTo>
                <a:close/>
              </a:path>
              <a:path w="2252979" h="812800">
                <a:moveTo>
                  <a:pt x="2243454" y="808037"/>
                </a:moveTo>
                <a:lnTo>
                  <a:pt x="2243454" y="4762"/>
                </a:lnTo>
                <a:lnTo>
                  <a:pt x="2248217" y="9525"/>
                </a:lnTo>
                <a:lnTo>
                  <a:pt x="2252979" y="9525"/>
                </a:lnTo>
                <a:lnTo>
                  <a:pt x="2252979" y="803275"/>
                </a:lnTo>
                <a:lnTo>
                  <a:pt x="2248217" y="803275"/>
                </a:lnTo>
                <a:lnTo>
                  <a:pt x="2243454" y="808037"/>
                </a:lnTo>
                <a:close/>
              </a:path>
              <a:path w="2252979" h="812800">
                <a:moveTo>
                  <a:pt x="2252979" y="9525"/>
                </a:moveTo>
                <a:lnTo>
                  <a:pt x="2248217" y="9525"/>
                </a:lnTo>
                <a:lnTo>
                  <a:pt x="2243454" y="4762"/>
                </a:lnTo>
                <a:lnTo>
                  <a:pt x="2252979" y="4762"/>
                </a:lnTo>
                <a:lnTo>
                  <a:pt x="2252979" y="9525"/>
                </a:lnTo>
                <a:close/>
              </a:path>
              <a:path w="2252979" h="812800">
                <a:moveTo>
                  <a:pt x="9525" y="808037"/>
                </a:moveTo>
                <a:lnTo>
                  <a:pt x="4762" y="803275"/>
                </a:lnTo>
                <a:lnTo>
                  <a:pt x="9525" y="803275"/>
                </a:lnTo>
                <a:lnTo>
                  <a:pt x="9525" y="808037"/>
                </a:lnTo>
                <a:close/>
              </a:path>
              <a:path w="2252979" h="812800">
                <a:moveTo>
                  <a:pt x="2243454" y="808037"/>
                </a:moveTo>
                <a:lnTo>
                  <a:pt x="9525" y="808037"/>
                </a:lnTo>
                <a:lnTo>
                  <a:pt x="9525" y="803275"/>
                </a:lnTo>
                <a:lnTo>
                  <a:pt x="2243454" y="803275"/>
                </a:lnTo>
                <a:lnTo>
                  <a:pt x="2243454" y="808037"/>
                </a:lnTo>
                <a:close/>
              </a:path>
              <a:path w="2252979" h="812800">
                <a:moveTo>
                  <a:pt x="2252979" y="808037"/>
                </a:moveTo>
                <a:lnTo>
                  <a:pt x="2243454" y="808037"/>
                </a:lnTo>
                <a:lnTo>
                  <a:pt x="2248217" y="803275"/>
                </a:lnTo>
                <a:lnTo>
                  <a:pt x="2252979" y="803275"/>
                </a:lnTo>
                <a:lnTo>
                  <a:pt x="2252979" y="808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9361" y="1526159"/>
            <a:ext cx="161226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580">
              <a:lnSpc>
                <a:spcPct val="1214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LEMBAGA PENYELENGGARA</a:t>
            </a:r>
            <a:endParaRPr sz="1400">
              <a:latin typeface="Arial MT"/>
              <a:cs typeface="Arial MT"/>
            </a:endParaRPr>
          </a:p>
          <a:p>
            <a:pPr marL="287655">
              <a:lnSpc>
                <a:spcPct val="100000"/>
              </a:lnSpc>
              <a:spcBef>
                <a:spcPts val="434"/>
              </a:spcBef>
            </a:pPr>
            <a:r>
              <a:rPr sz="1400" spc="-10" dirty="0">
                <a:latin typeface="Arial MT"/>
                <a:cs typeface="Arial MT"/>
              </a:rPr>
              <a:t>AKREDITASI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9611" y="2058924"/>
            <a:ext cx="371982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WAJIB</a:t>
            </a:r>
            <a:endParaRPr sz="140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MEMBUAT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1400" b="1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MENYAMPAIKAN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PROGRAM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PERBAIKAN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STARATEGIS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(PPS)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79017" y="4475797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2229802" y="812800"/>
                </a:moveTo>
                <a:lnTo>
                  <a:pt x="4762" y="812800"/>
                </a:lnTo>
                <a:lnTo>
                  <a:pt x="3289" y="812571"/>
                </a:lnTo>
                <a:lnTo>
                  <a:pt x="1968" y="811885"/>
                </a:lnTo>
                <a:lnTo>
                  <a:pt x="914" y="810831"/>
                </a:lnTo>
                <a:lnTo>
                  <a:pt x="228" y="809510"/>
                </a:lnTo>
                <a:lnTo>
                  <a:pt x="0" y="808037"/>
                </a:lnTo>
                <a:lnTo>
                  <a:pt x="0" y="4762"/>
                </a:lnTo>
                <a:lnTo>
                  <a:pt x="4762" y="0"/>
                </a:lnTo>
                <a:lnTo>
                  <a:pt x="2229802" y="0"/>
                </a:lnTo>
                <a:lnTo>
                  <a:pt x="223456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803275"/>
                </a:lnTo>
                <a:lnTo>
                  <a:pt x="4762" y="803275"/>
                </a:lnTo>
                <a:lnTo>
                  <a:pt x="9525" y="808037"/>
                </a:lnTo>
                <a:lnTo>
                  <a:pt x="2234565" y="808037"/>
                </a:lnTo>
                <a:lnTo>
                  <a:pt x="2234336" y="809510"/>
                </a:lnTo>
                <a:lnTo>
                  <a:pt x="2233650" y="810831"/>
                </a:lnTo>
                <a:lnTo>
                  <a:pt x="2232596" y="811885"/>
                </a:lnTo>
                <a:lnTo>
                  <a:pt x="2231275" y="812571"/>
                </a:lnTo>
                <a:lnTo>
                  <a:pt x="2229802" y="812800"/>
                </a:lnTo>
                <a:close/>
              </a:path>
              <a:path w="2234565" h="81280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34565" h="812800">
                <a:moveTo>
                  <a:pt x="222504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25040" y="4762"/>
                </a:lnTo>
                <a:lnTo>
                  <a:pt x="2225040" y="9525"/>
                </a:lnTo>
                <a:close/>
              </a:path>
              <a:path w="2234565" h="812800">
                <a:moveTo>
                  <a:pt x="2225040" y="808037"/>
                </a:moveTo>
                <a:lnTo>
                  <a:pt x="2225040" y="4762"/>
                </a:lnTo>
                <a:lnTo>
                  <a:pt x="2229802" y="9525"/>
                </a:lnTo>
                <a:lnTo>
                  <a:pt x="2234565" y="9525"/>
                </a:lnTo>
                <a:lnTo>
                  <a:pt x="2234565" y="803275"/>
                </a:lnTo>
                <a:lnTo>
                  <a:pt x="2229802" y="803275"/>
                </a:lnTo>
                <a:lnTo>
                  <a:pt x="2225040" y="808037"/>
                </a:lnTo>
                <a:close/>
              </a:path>
              <a:path w="2234565" h="812800">
                <a:moveTo>
                  <a:pt x="2234565" y="9525"/>
                </a:moveTo>
                <a:lnTo>
                  <a:pt x="2229802" y="9525"/>
                </a:lnTo>
                <a:lnTo>
                  <a:pt x="2225040" y="4762"/>
                </a:lnTo>
                <a:lnTo>
                  <a:pt x="2234565" y="4762"/>
                </a:lnTo>
                <a:lnTo>
                  <a:pt x="2234565" y="9525"/>
                </a:lnTo>
                <a:close/>
              </a:path>
              <a:path w="2234565" h="812800">
                <a:moveTo>
                  <a:pt x="9525" y="808037"/>
                </a:moveTo>
                <a:lnTo>
                  <a:pt x="4762" y="803275"/>
                </a:lnTo>
                <a:lnTo>
                  <a:pt x="9525" y="803275"/>
                </a:lnTo>
                <a:lnTo>
                  <a:pt x="9525" y="808037"/>
                </a:lnTo>
                <a:close/>
              </a:path>
              <a:path w="2234565" h="812800">
                <a:moveTo>
                  <a:pt x="2225040" y="808037"/>
                </a:moveTo>
                <a:lnTo>
                  <a:pt x="9525" y="808037"/>
                </a:lnTo>
                <a:lnTo>
                  <a:pt x="9525" y="803275"/>
                </a:lnTo>
                <a:lnTo>
                  <a:pt x="2225040" y="803275"/>
                </a:lnTo>
                <a:lnTo>
                  <a:pt x="2225040" y="808037"/>
                </a:lnTo>
                <a:close/>
              </a:path>
              <a:path w="2234565" h="812800">
                <a:moveTo>
                  <a:pt x="2234565" y="808037"/>
                </a:moveTo>
                <a:lnTo>
                  <a:pt x="2225040" y="808037"/>
                </a:lnTo>
                <a:lnTo>
                  <a:pt x="2229802" y="803275"/>
                </a:lnTo>
                <a:lnTo>
                  <a:pt x="2234565" y="803275"/>
                </a:lnTo>
                <a:lnTo>
                  <a:pt x="2234565" y="808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73059" y="4423536"/>
            <a:ext cx="105156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25699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DINAS </a:t>
            </a:r>
            <a:r>
              <a:rPr sz="1400" spc="-60" dirty="0">
                <a:latin typeface="Arial MT"/>
                <a:cs typeface="Arial MT"/>
              </a:rPr>
              <a:t>KESEHATAN </a:t>
            </a:r>
            <a:r>
              <a:rPr sz="1400" spc="-10" dirty="0">
                <a:latin typeface="Arial MT"/>
                <a:cs typeface="Arial MT"/>
              </a:rPr>
              <a:t>PROVINSI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66287" y="181102"/>
            <a:ext cx="2390140" cy="1159510"/>
            <a:chOff x="9366287" y="181102"/>
            <a:chExt cx="2390140" cy="1159510"/>
          </a:xfrm>
        </p:grpSpPr>
        <p:sp>
          <p:nvSpPr>
            <p:cNvPr id="17" name="object 17"/>
            <p:cNvSpPr/>
            <p:nvPr/>
          </p:nvSpPr>
          <p:spPr>
            <a:xfrm>
              <a:off x="9372599" y="187452"/>
              <a:ext cx="2377440" cy="1148080"/>
            </a:xfrm>
            <a:custGeom>
              <a:avLst/>
              <a:gdLst/>
              <a:ahLst/>
              <a:cxnLst/>
              <a:rect l="l" t="t" r="r" b="b"/>
              <a:pathLst>
                <a:path w="2377440" h="1148080">
                  <a:moveTo>
                    <a:pt x="1188720" y="1147572"/>
                  </a:moveTo>
                  <a:lnTo>
                    <a:pt x="1125588" y="1146771"/>
                  </a:lnTo>
                  <a:lnTo>
                    <a:pt x="1063320" y="1144409"/>
                  </a:lnTo>
                  <a:lnTo>
                    <a:pt x="1001991" y="1140536"/>
                  </a:lnTo>
                  <a:lnTo>
                    <a:pt x="941679" y="1135164"/>
                  </a:lnTo>
                  <a:lnTo>
                    <a:pt x="882484" y="1128344"/>
                  </a:lnTo>
                  <a:lnTo>
                    <a:pt x="824471" y="1120127"/>
                  </a:lnTo>
                  <a:lnTo>
                    <a:pt x="767715" y="1110538"/>
                  </a:lnTo>
                  <a:lnTo>
                    <a:pt x="712317" y="1099629"/>
                  </a:lnTo>
                  <a:lnTo>
                    <a:pt x="658355" y="1087424"/>
                  </a:lnTo>
                  <a:lnTo>
                    <a:pt x="605904" y="1073975"/>
                  </a:lnTo>
                  <a:lnTo>
                    <a:pt x="555053" y="1059319"/>
                  </a:lnTo>
                  <a:lnTo>
                    <a:pt x="505879" y="1043508"/>
                  </a:lnTo>
                  <a:lnTo>
                    <a:pt x="458470" y="1026553"/>
                  </a:lnTo>
                  <a:lnTo>
                    <a:pt x="412902" y="1008519"/>
                  </a:lnTo>
                  <a:lnTo>
                    <a:pt x="369265" y="989431"/>
                  </a:lnTo>
                  <a:lnTo>
                    <a:pt x="327621" y="969327"/>
                  </a:lnTo>
                  <a:lnTo>
                    <a:pt x="288086" y="948270"/>
                  </a:lnTo>
                  <a:lnTo>
                    <a:pt x="250710" y="926274"/>
                  </a:lnTo>
                  <a:lnTo>
                    <a:pt x="215595" y="903389"/>
                  </a:lnTo>
                  <a:lnTo>
                    <a:pt x="182816" y="879652"/>
                  </a:lnTo>
                  <a:lnTo>
                    <a:pt x="124599" y="829792"/>
                  </a:lnTo>
                  <a:lnTo>
                    <a:pt x="76720" y="776998"/>
                  </a:lnTo>
                  <a:lnTo>
                    <a:pt x="39827" y="721601"/>
                  </a:lnTo>
                  <a:lnTo>
                    <a:pt x="14579" y="663917"/>
                  </a:lnTo>
                  <a:lnTo>
                    <a:pt x="1650" y="604253"/>
                  </a:lnTo>
                  <a:lnTo>
                    <a:pt x="0" y="573786"/>
                  </a:lnTo>
                  <a:lnTo>
                    <a:pt x="6540" y="513257"/>
                  </a:lnTo>
                  <a:lnTo>
                    <a:pt x="25704" y="454545"/>
                  </a:lnTo>
                  <a:lnTo>
                    <a:pt x="56857" y="397967"/>
                  </a:lnTo>
                  <a:lnTo>
                    <a:pt x="99326" y="343827"/>
                  </a:lnTo>
                  <a:lnTo>
                    <a:pt x="152463" y="292468"/>
                  </a:lnTo>
                  <a:lnTo>
                    <a:pt x="182816" y="267919"/>
                  </a:lnTo>
                  <a:lnTo>
                    <a:pt x="215595" y="244182"/>
                  </a:lnTo>
                  <a:lnTo>
                    <a:pt x="250710" y="221297"/>
                  </a:lnTo>
                  <a:lnTo>
                    <a:pt x="288086" y="199301"/>
                  </a:lnTo>
                  <a:lnTo>
                    <a:pt x="327621" y="178244"/>
                  </a:lnTo>
                  <a:lnTo>
                    <a:pt x="369265" y="158140"/>
                  </a:lnTo>
                  <a:lnTo>
                    <a:pt x="412902" y="139052"/>
                  </a:lnTo>
                  <a:lnTo>
                    <a:pt x="458470" y="121018"/>
                  </a:lnTo>
                  <a:lnTo>
                    <a:pt x="505879" y="104063"/>
                  </a:lnTo>
                  <a:lnTo>
                    <a:pt x="555053" y="88252"/>
                  </a:lnTo>
                  <a:lnTo>
                    <a:pt x="605904" y="73596"/>
                  </a:lnTo>
                  <a:lnTo>
                    <a:pt x="658355" y="60147"/>
                  </a:lnTo>
                  <a:lnTo>
                    <a:pt x="712317" y="47942"/>
                  </a:lnTo>
                  <a:lnTo>
                    <a:pt x="767715" y="37033"/>
                  </a:lnTo>
                  <a:lnTo>
                    <a:pt x="824471" y="27444"/>
                  </a:lnTo>
                  <a:lnTo>
                    <a:pt x="882484" y="19227"/>
                  </a:lnTo>
                  <a:lnTo>
                    <a:pt x="941679" y="12407"/>
                  </a:lnTo>
                  <a:lnTo>
                    <a:pt x="1001991" y="7035"/>
                  </a:lnTo>
                  <a:lnTo>
                    <a:pt x="1063320" y="3149"/>
                  </a:lnTo>
                  <a:lnTo>
                    <a:pt x="1125588" y="800"/>
                  </a:lnTo>
                  <a:lnTo>
                    <a:pt x="1188720" y="0"/>
                  </a:lnTo>
                  <a:lnTo>
                    <a:pt x="1251851" y="800"/>
                  </a:lnTo>
                  <a:lnTo>
                    <a:pt x="1314119" y="3149"/>
                  </a:lnTo>
                  <a:lnTo>
                    <a:pt x="1375448" y="7035"/>
                  </a:lnTo>
                  <a:lnTo>
                    <a:pt x="1435760" y="12407"/>
                  </a:lnTo>
                  <a:lnTo>
                    <a:pt x="1494955" y="19227"/>
                  </a:lnTo>
                  <a:lnTo>
                    <a:pt x="1552968" y="27444"/>
                  </a:lnTo>
                  <a:lnTo>
                    <a:pt x="1609725" y="37033"/>
                  </a:lnTo>
                  <a:lnTo>
                    <a:pt x="1665122" y="47942"/>
                  </a:lnTo>
                  <a:lnTo>
                    <a:pt x="1719084" y="60147"/>
                  </a:lnTo>
                  <a:lnTo>
                    <a:pt x="1771535" y="73596"/>
                  </a:lnTo>
                  <a:lnTo>
                    <a:pt x="1822386" y="88252"/>
                  </a:lnTo>
                  <a:lnTo>
                    <a:pt x="1871560" y="104063"/>
                  </a:lnTo>
                  <a:lnTo>
                    <a:pt x="1918970" y="121018"/>
                  </a:lnTo>
                  <a:lnTo>
                    <a:pt x="1964537" y="139052"/>
                  </a:lnTo>
                  <a:lnTo>
                    <a:pt x="2008174" y="158140"/>
                  </a:lnTo>
                  <a:lnTo>
                    <a:pt x="2049818" y="178244"/>
                  </a:lnTo>
                  <a:lnTo>
                    <a:pt x="2089353" y="199301"/>
                  </a:lnTo>
                  <a:lnTo>
                    <a:pt x="2126729" y="221297"/>
                  </a:lnTo>
                  <a:lnTo>
                    <a:pt x="2161844" y="244182"/>
                  </a:lnTo>
                  <a:lnTo>
                    <a:pt x="2194623" y="267919"/>
                  </a:lnTo>
                  <a:lnTo>
                    <a:pt x="2252840" y="317779"/>
                  </a:lnTo>
                  <a:lnTo>
                    <a:pt x="2300719" y="370573"/>
                  </a:lnTo>
                  <a:lnTo>
                    <a:pt x="2337612" y="425970"/>
                  </a:lnTo>
                  <a:lnTo>
                    <a:pt x="2362860" y="483654"/>
                  </a:lnTo>
                  <a:lnTo>
                    <a:pt x="2375789" y="543318"/>
                  </a:lnTo>
                  <a:lnTo>
                    <a:pt x="2377440" y="573786"/>
                  </a:lnTo>
                  <a:lnTo>
                    <a:pt x="2370899" y="634314"/>
                  </a:lnTo>
                  <a:lnTo>
                    <a:pt x="2351735" y="693026"/>
                  </a:lnTo>
                  <a:lnTo>
                    <a:pt x="2320582" y="749604"/>
                  </a:lnTo>
                  <a:lnTo>
                    <a:pt x="2278113" y="803744"/>
                  </a:lnTo>
                  <a:lnTo>
                    <a:pt x="2224976" y="855103"/>
                  </a:lnTo>
                  <a:lnTo>
                    <a:pt x="2194623" y="879652"/>
                  </a:lnTo>
                  <a:lnTo>
                    <a:pt x="2161844" y="903389"/>
                  </a:lnTo>
                  <a:lnTo>
                    <a:pt x="2126729" y="926274"/>
                  </a:lnTo>
                  <a:lnTo>
                    <a:pt x="2089353" y="948270"/>
                  </a:lnTo>
                  <a:lnTo>
                    <a:pt x="2049818" y="969327"/>
                  </a:lnTo>
                  <a:lnTo>
                    <a:pt x="2008174" y="989431"/>
                  </a:lnTo>
                  <a:lnTo>
                    <a:pt x="1964537" y="1008519"/>
                  </a:lnTo>
                  <a:lnTo>
                    <a:pt x="1918970" y="1026553"/>
                  </a:lnTo>
                  <a:lnTo>
                    <a:pt x="1871560" y="1043508"/>
                  </a:lnTo>
                  <a:lnTo>
                    <a:pt x="1822386" y="1059319"/>
                  </a:lnTo>
                  <a:lnTo>
                    <a:pt x="1771535" y="1073975"/>
                  </a:lnTo>
                  <a:lnTo>
                    <a:pt x="1719084" y="1087424"/>
                  </a:lnTo>
                  <a:lnTo>
                    <a:pt x="1665122" y="1099629"/>
                  </a:lnTo>
                  <a:lnTo>
                    <a:pt x="1609725" y="1110538"/>
                  </a:lnTo>
                  <a:lnTo>
                    <a:pt x="1552968" y="1120127"/>
                  </a:lnTo>
                  <a:lnTo>
                    <a:pt x="1494955" y="1128344"/>
                  </a:lnTo>
                  <a:lnTo>
                    <a:pt x="1435760" y="1135164"/>
                  </a:lnTo>
                  <a:lnTo>
                    <a:pt x="1375448" y="1140536"/>
                  </a:lnTo>
                  <a:lnTo>
                    <a:pt x="1314119" y="1144409"/>
                  </a:lnTo>
                  <a:lnTo>
                    <a:pt x="1251851" y="1146771"/>
                  </a:lnTo>
                  <a:lnTo>
                    <a:pt x="1188720" y="11475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66287" y="181102"/>
              <a:ext cx="2390140" cy="1159510"/>
            </a:xfrm>
            <a:custGeom>
              <a:avLst/>
              <a:gdLst/>
              <a:ahLst/>
              <a:cxnLst/>
              <a:rect l="l" t="t" r="r" b="b"/>
              <a:pathLst>
                <a:path w="2390140" h="1159510">
                  <a:moveTo>
                    <a:pt x="1195108" y="1159510"/>
                  </a:moveTo>
                  <a:lnTo>
                    <a:pt x="1069390" y="1156970"/>
                  </a:lnTo>
                  <a:lnTo>
                    <a:pt x="1007897" y="1153160"/>
                  </a:lnTo>
                  <a:lnTo>
                    <a:pt x="887960" y="1140442"/>
                  </a:lnTo>
                  <a:lnTo>
                    <a:pt x="772972" y="1122680"/>
                  </a:lnTo>
                  <a:lnTo>
                    <a:pt x="663270" y="1099820"/>
                  </a:lnTo>
                  <a:lnTo>
                    <a:pt x="610641" y="1085850"/>
                  </a:lnTo>
                  <a:lnTo>
                    <a:pt x="559600" y="1070610"/>
                  </a:lnTo>
                  <a:lnTo>
                    <a:pt x="510247" y="1055370"/>
                  </a:lnTo>
                  <a:lnTo>
                    <a:pt x="462635" y="1038860"/>
                  </a:lnTo>
                  <a:lnTo>
                    <a:pt x="416877" y="1019810"/>
                  </a:lnTo>
                  <a:lnTo>
                    <a:pt x="416661" y="1019810"/>
                  </a:lnTo>
                  <a:lnTo>
                    <a:pt x="373024" y="1000760"/>
                  </a:lnTo>
                  <a:lnTo>
                    <a:pt x="331177" y="980440"/>
                  </a:lnTo>
                  <a:lnTo>
                    <a:pt x="291414" y="960120"/>
                  </a:lnTo>
                  <a:lnTo>
                    <a:pt x="291172" y="958850"/>
                  </a:lnTo>
                  <a:lnTo>
                    <a:pt x="253555" y="937260"/>
                  </a:lnTo>
                  <a:lnTo>
                    <a:pt x="218185" y="914400"/>
                  </a:lnTo>
                  <a:lnTo>
                    <a:pt x="185140" y="890270"/>
                  </a:lnTo>
                  <a:lnTo>
                    <a:pt x="154774" y="866140"/>
                  </a:lnTo>
                  <a:lnTo>
                    <a:pt x="154355" y="864870"/>
                  </a:lnTo>
                  <a:lnTo>
                    <a:pt x="101231" y="814070"/>
                  </a:lnTo>
                  <a:lnTo>
                    <a:pt x="100647" y="812800"/>
                  </a:lnTo>
                  <a:lnTo>
                    <a:pt x="58178" y="759460"/>
                  </a:lnTo>
                  <a:lnTo>
                    <a:pt x="57607" y="758190"/>
                  </a:lnTo>
                  <a:lnTo>
                    <a:pt x="26454" y="702310"/>
                  </a:lnTo>
                  <a:lnTo>
                    <a:pt x="6807" y="642620"/>
                  </a:lnTo>
                  <a:lnTo>
                    <a:pt x="0" y="580390"/>
                  </a:lnTo>
                  <a:lnTo>
                    <a:pt x="0" y="579120"/>
                  </a:lnTo>
                  <a:lnTo>
                    <a:pt x="6540" y="518160"/>
                  </a:lnTo>
                  <a:lnTo>
                    <a:pt x="25984" y="458470"/>
                  </a:lnTo>
                  <a:lnTo>
                    <a:pt x="57607" y="400050"/>
                  </a:lnTo>
                  <a:lnTo>
                    <a:pt x="58178" y="400050"/>
                  </a:lnTo>
                  <a:lnTo>
                    <a:pt x="100647" y="345440"/>
                  </a:lnTo>
                  <a:lnTo>
                    <a:pt x="101231" y="345440"/>
                  </a:lnTo>
                  <a:lnTo>
                    <a:pt x="154355" y="293370"/>
                  </a:lnTo>
                  <a:lnTo>
                    <a:pt x="154774" y="293370"/>
                  </a:lnTo>
                  <a:lnTo>
                    <a:pt x="185407" y="267970"/>
                  </a:lnTo>
                  <a:lnTo>
                    <a:pt x="253809" y="220980"/>
                  </a:lnTo>
                  <a:lnTo>
                    <a:pt x="291172" y="199390"/>
                  </a:lnTo>
                  <a:lnTo>
                    <a:pt x="330949" y="177800"/>
                  </a:lnTo>
                  <a:lnTo>
                    <a:pt x="416661" y="138430"/>
                  </a:lnTo>
                  <a:lnTo>
                    <a:pt x="462445" y="120650"/>
                  </a:lnTo>
                  <a:lnTo>
                    <a:pt x="510057" y="104140"/>
                  </a:lnTo>
                  <a:lnTo>
                    <a:pt x="510247" y="104140"/>
                  </a:lnTo>
                  <a:lnTo>
                    <a:pt x="559422" y="87630"/>
                  </a:lnTo>
                  <a:lnTo>
                    <a:pt x="663685" y="59550"/>
                  </a:lnTo>
                  <a:lnTo>
                    <a:pt x="717232" y="46990"/>
                  </a:lnTo>
                  <a:lnTo>
                    <a:pt x="829716" y="26670"/>
                  </a:lnTo>
                  <a:lnTo>
                    <a:pt x="947267" y="11430"/>
                  </a:lnTo>
                  <a:lnTo>
                    <a:pt x="1007744" y="6350"/>
                  </a:lnTo>
                  <a:lnTo>
                    <a:pt x="1069238" y="2540"/>
                  </a:lnTo>
                  <a:lnTo>
                    <a:pt x="1131658" y="0"/>
                  </a:lnTo>
                  <a:lnTo>
                    <a:pt x="1258239" y="0"/>
                  </a:lnTo>
                  <a:lnTo>
                    <a:pt x="1320673" y="2540"/>
                  </a:lnTo>
                  <a:lnTo>
                    <a:pt x="1382153" y="6350"/>
                  </a:lnTo>
                  <a:lnTo>
                    <a:pt x="1442631" y="11430"/>
                  </a:lnTo>
                  <a:lnTo>
                    <a:pt x="1452524" y="12700"/>
                  </a:lnTo>
                  <a:lnTo>
                    <a:pt x="1132141" y="12700"/>
                  </a:lnTo>
                  <a:lnTo>
                    <a:pt x="1070354" y="15220"/>
                  </a:lnTo>
                  <a:lnTo>
                    <a:pt x="1009338" y="19010"/>
                  </a:lnTo>
                  <a:lnTo>
                    <a:pt x="949042" y="24089"/>
                  </a:lnTo>
                  <a:lnTo>
                    <a:pt x="889683" y="31729"/>
                  </a:lnTo>
                  <a:lnTo>
                    <a:pt x="889844" y="31729"/>
                  </a:lnTo>
                  <a:lnTo>
                    <a:pt x="832297" y="39287"/>
                  </a:lnTo>
                  <a:lnTo>
                    <a:pt x="720617" y="59550"/>
                  </a:lnTo>
                  <a:lnTo>
                    <a:pt x="613997" y="85046"/>
                  </a:lnTo>
                  <a:lnTo>
                    <a:pt x="563292" y="100277"/>
                  </a:lnTo>
                  <a:lnTo>
                    <a:pt x="514333" y="115516"/>
                  </a:lnTo>
                  <a:lnTo>
                    <a:pt x="470290" y="132080"/>
                  </a:lnTo>
                  <a:lnTo>
                    <a:pt x="467118" y="132080"/>
                  </a:lnTo>
                  <a:lnTo>
                    <a:pt x="421724" y="151057"/>
                  </a:lnTo>
                  <a:lnTo>
                    <a:pt x="383294" y="167909"/>
                  </a:lnTo>
                  <a:lnTo>
                    <a:pt x="382321" y="168354"/>
                  </a:lnTo>
                  <a:lnTo>
                    <a:pt x="378298" y="170100"/>
                  </a:lnTo>
                  <a:lnTo>
                    <a:pt x="336906" y="189148"/>
                  </a:lnTo>
                  <a:lnTo>
                    <a:pt x="301913" y="208334"/>
                  </a:lnTo>
                  <a:lnTo>
                    <a:pt x="301122" y="208791"/>
                  </a:lnTo>
                  <a:lnTo>
                    <a:pt x="297559" y="210723"/>
                  </a:lnTo>
                  <a:lnTo>
                    <a:pt x="260448" y="232305"/>
                  </a:lnTo>
                  <a:lnTo>
                    <a:pt x="225581" y="255148"/>
                  </a:lnTo>
                  <a:lnTo>
                    <a:pt x="194562" y="278130"/>
                  </a:lnTo>
                  <a:lnTo>
                    <a:pt x="193128" y="278130"/>
                  </a:lnTo>
                  <a:lnTo>
                    <a:pt x="164281" y="302260"/>
                  </a:lnTo>
                  <a:lnTo>
                    <a:pt x="163182" y="302260"/>
                  </a:lnTo>
                  <a:lnTo>
                    <a:pt x="111353" y="353060"/>
                  </a:lnTo>
                  <a:lnTo>
                    <a:pt x="110629" y="353060"/>
                  </a:lnTo>
                  <a:lnTo>
                    <a:pt x="69148" y="406400"/>
                  </a:lnTo>
                  <a:lnTo>
                    <a:pt x="68732" y="406400"/>
                  </a:lnTo>
                  <a:lnTo>
                    <a:pt x="38271" y="462280"/>
                  </a:lnTo>
                  <a:lnTo>
                    <a:pt x="38061" y="462280"/>
                  </a:lnTo>
                  <a:lnTo>
                    <a:pt x="37694" y="463246"/>
                  </a:lnTo>
                  <a:lnTo>
                    <a:pt x="37579" y="463550"/>
                  </a:lnTo>
                  <a:lnTo>
                    <a:pt x="19301" y="519430"/>
                  </a:lnTo>
                  <a:lnTo>
                    <a:pt x="19164" y="519430"/>
                  </a:lnTo>
                  <a:lnTo>
                    <a:pt x="18884" y="520700"/>
                  </a:lnTo>
                  <a:lnTo>
                    <a:pt x="19028" y="520700"/>
                  </a:lnTo>
                  <a:lnTo>
                    <a:pt x="12760" y="579120"/>
                  </a:lnTo>
                  <a:lnTo>
                    <a:pt x="12623" y="579120"/>
                  </a:lnTo>
                  <a:lnTo>
                    <a:pt x="12623" y="580390"/>
                  </a:lnTo>
                  <a:lnTo>
                    <a:pt x="12762" y="580390"/>
                  </a:lnTo>
                  <a:lnTo>
                    <a:pt x="19025" y="637540"/>
                  </a:lnTo>
                  <a:lnTo>
                    <a:pt x="18884" y="637540"/>
                  </a:lnTo>
                  <a:lnTo>
                    <a:pt x="19164" y="638810"/>
                  </a:lnTo>
                  <a:lnTo>
                    <a:pt x="19292" y="638810"/>
                  </a:lnTo>
                  <a:lnTo>
                    <a:pt x="37653" y="695960"/>
                  </a:lnTo>
                  <a:lnTo>
                    <a:pt x="37699" y="696275"/>
                  </a:lnTo>
                  <a:lnTo>
                    <a:pt x="38061" y="697230"/>
                  </a:lnTo>
                  <a:lnTo>
                    <a:pt x="38287" y="697230"/>
                  </a:lnTo>
                  <a:lnTo>
                    <a:pt x="68732" y="751840"/>
                  </a:lnTo>
                  <a:lnTo>
                    <a:pt x="68160" y="751840"/>
                  </a:lnTo>
                  <a:lnTo>
                    <a:pt x="110629" y="805180"/>
                  </a:lnTo>
                  <a:lnTo>
                    <a:pt x="110058" y="805180"/>
                  </a:lnTo>
                  <a:lnTo>
                    <a:pt x="163182" y="855980"/>
                  </a:lnTo>
                  <a:lnTo>
                    <a:pt x="162763" y="855980"/>
                  </a:lnTo>
                  <a:lnTo>
                    <a:pt x="193128" y="880110"/>
                  </a:lnTo>
                  <a:lnTo>
                    <a:pt x="192849" y="880110"/>
                  </a:lnTo>
                  <a:lnTo>
                    <a:pt x="225463" y="904118"/>
                  </a:lnTo>
                  <a:lnTo>
                    <a:pt x="225187" y="904118"/>
                  </a:lnTo>
                  <a:lnTo>
                    <a:pt x="260307" y="926989"/>
                  </a:lnTo>
                  <a:lnTo>
                    <a:pt x="260057" y="926989"/>
                  </a:lnTo>
                  <a:lnTo>
                    <a:pt x="297428" y="948590"/>
                  </a:lnTo>
                  <a:lnTo>
                    <a:pt x="297190" y="948590"/>
                  </a:lnTo>
                  <a:lnTo>
                    <a:pt x="336726" y="968922"/>
                  </a:lnTo>
                  <a:lnTo>
                    <a:pt x="336522" y="968922"/>
                  </a:lnTo>
                  <a:lnTo>
                    <a:pt x="378149" y="989244"/>
                  </a:lnTo>
                  <a:lnTo>
                    <a:pt x="377922" y="989244"/>
                  </a:lnTo>
                  <a:lnTo>
                    <a:pt x="421575" y="1008305"/>
                  </a:lnTo>
                  <a:lnTo>
                    <a:pt x="421360" y="1008305"/>
                  </a:lnTo>
                  <a:lnTo>
                    <a:pt x="466934" y="1026091"/>
                  </a:lnTo>
                  <a:lnTo>
                    <a:pt x="466717" y="1026091"/>
                  </a:lnTo>
                  <a:lnTo>
                    <a:pt x="514135" y="1042610"/>
                  </a:lnTo>
                  <a:lnTo>
                    <a:pt x="513957" y="1042610"/>
                  </a:lnTo>
                  <a:lnTo>
                    <a:pt x="563134" y="1059122"/>
                  </a:lnTo>
                  <a:lnTo>
                    <a:pt x="562908" y="1059122"/>
                  </a:lnTo>
                  <a:lnTo>
                    <a:pt x="613771" y="1073101"/>
                  </a:lnTo>
                  <a:lnTo>
                    <a:pt x="613608" y="1073101"/>
                  </a:lnTo>
                  <a:lnTo>
                    <a:pt x="666073" y="1087075"/>
                  </a:lnTo>
                  <a:lnTo>
                    <a:pt x="665855" y="1087075"/>
                  </a:lnTo>
                  <a:lnTo>
                    <a:pt x="719848" y="1098516"/>
                  </a:lnTo>
                  <a:lnTo>
                    <a:pt x="719699" y="1098516"/>
                  </a:lnTo>
                  <a:lnTo>
                    <a:pt x="775084" y="1109944"/>
                  </a:lnTo>
                  <a:lnTo>
                    <a:pt x="774884" y="1109944"/>
                  </a:lnTo>
                  <a:lnTo>
                    <a:pt x="831675" y="1120111"/>
                  </a:lnTo>
                  <a:lnTo>
                    <a:pt x="831454" y="1120111"/>
                  </a:lnTo>
                  <a:lnTo>
                    <a:pt x="889520" y="1127738"/>
                  </a:lnTo>
                  <a:lnTo>
                    <a:pt x="889322" y="1127738"/>
                  </a:lnTo>
                  <a:lnTo>
                    <a:pt x="948542" y="1134092"/>
                  </a:lnTo>
                  <a:lnTo>
                    <a:pt x="948396" y="1134092"/>
                  </a:lnTo>
                  <a:lnTo>
                    <a:pt x="1008698" y="1140442"/>
                  </a:lnTo>
                  <a:lnTo>
                    <a:pt x="1008433" y="1140442"/>
                  </a:lnTo>
                  <a:lnTo>
                    <a:pt x="1070038" y="1144270"/>
                  </a:lnTo>
                  <a:lnTo>
                    <a:pt x="1069873" y="1144270"/>
                  </a:lnTo>
                  <a:lnTo>
                    <a:pt x="1132141" y="1145540"/>
                  </a:lnTo>
                  <a:lnTo>
                    <a:pt x="1258074" y="1145540"/>
                  </a:lnTo>
                  <a:lnTo>
                    <a:pt x="1194955" y="1146810"/>
                  </a:lnTo>
                  <a:lnTo>
                    <a:pt x="1442796" y="1146810"/>
                  </a:lnTo>
                  <a:lnTo>
                    <a:pt x="1382318" y="1153160"/>
                  </a:lnTo>
                  <a:lnTo>
                    <a:pt x="1320825" y="1156970"/>
                  </a:lnTo>
                  <a:lnTo>
                    <a:pt x="1195108" y="1159510"/>
                  </a:lnTo>
                  <a:close/>
                </a:path>
                <a:path w="2390140" h="1159510">
                  <a:moveTo>
                    <a:pt x="1588519" y="31729"/>
                  </a:moveTo>
                  <a:lnTo>
                    <a:pt x="1500380" y="31729"/>
                  </a:lnTo>
                  <a:lnTo>
                    <a:pt x="1441020" y="24089"/>
                  </a:lnTo>
                  <a:lnTo>
                    <a:pt x="1380724" y="19010"/>
                  </a:lnTo>
                  <a:lnTo>
                    <a:pt x="1319709" y="15220"/>
                  </a:lnTo>
                  <a:lnTo>
                    <a:pt x="1257922" y="12700"/>
                  </a:lnTo>
                  <a:lnTo>
                    <a:pt x="1452524" y="12700"/>
                  </a:lnTo>
                  <a:lnTo>
                    <a:pt x="1560182" y="26670"/>
                  </a:lnTo>
                  <a:lnTo>
                    <a:pt x="1588519" y="31729"/>
                  </a:lnTo>
                  <a:close/>
                </a:path>
                <a:path w="2390140" h="1159510">
                  <a:moveTo>
                    <a:pt x="889844" y="31729"/>
                  </a:moveTo>
                  <a:lnTo>
                    <a:pt x="889683" y="31729"/>
                  </a:lnTo>
                  <a:lnTo>
                    <a:pt x="896423" y="30861"/>
                  </a:lnTo>
                  <a:lnTo>
                    <a:pt x="889844" y="31729"/>
                  </a:lnTo>
                  <a:close/>
                </a:path>
                <a:path w="2390140" h="1159510">
                  <a:moveTo>
                    <a:pt x="1683350" y="49499"/>
                  </a:moveTo>
                  <a:lnTo>
                    <a:pt x="1614810" y="49499"/>
                  </a:lnTo>
                  <a:lnTo>
                    <a:pt x="1557764" y="39287"/>
                  </a:lnTo>
                  <a:lnTo>
                    <a:pt x="1493640" y="30861"/>
                  </a:lnTo>
                  <a:lnTo>
                    <a:pt x="1500380" y="31729"/>
                  </a:lnTo>
                  <a:lnTo>
                    <a:pt x="1588519" y="31729"/>
                  </a:lnTo>
                  <a:lnTo>
                    <a:pt x="1672653" y="46990"/>
                  </a:lnTo>
                  <a:lnTo>
                    <a:pt x="1683350" y="49499"/>
                  </a:lnTo>
                  <a:close/>
                </a:path>
                <a:path w="2390140" h="1159510">
                  <a:moveTo>
                    <a:pt x="775426" y="49499"/>
                  </a:moveTo>
                  <a:lnTo>
                    <a:pt x="775257" y="49499"/>
                  </a:lnTo>
                  <a:lnTo>
                    <a:pt x="781519" y="48377"/>
                  </a:lnTo>
                  <a:lnTo>
                    <a:pt x="775426" y="49499"/>
                  </a:lnTo>
                  <a:close/>
                </a:path>
                <a:path w="2390140" h="1159510">
                  <a:moveTo>
                    <a:pt x="1774488" y="72350"/>
                  </a:moveTo>
                  <a:lnTo>
                    <a:pt x="1723831" y="72350"/>
                  </a:lnTo>
                  <a:lnTo>
                    <a:pt x="1669443" y="59550"/>
                  </a:lnTo>
                  <a:lnTo>
                    <a:pt x="1608545" y="48377"/>
                  </a:lnTo>
                  <a:lnTo>
                    <a:pt x="1614810" y="49499"/>
                  </a:lnTo>
                  <a:lnTo>
                    <a:pt x="1683350" y="49499"/>
                  </a:lnTo>
                  <a:lnTo>
                    <a:pt x="1726200" y="59550"/>
                  </a:lnTo>
                  <a:lnTo>
                    <a:pt x="1774488" y="72350"/>
                  </a:lnTo>
                  <a:close/>
                </a:path>
                <a:path w="2390140" h="1159510">
                  <a:moveTo>
                    <a:pt x="666405" y="72350"/>
                  </a:moveTo>
                  <a:lnTo>
                    <a:pt x="666237" y="72350"/>
                  </a:lnTo>
                  <a:lnTo>
                    <a:pt x="671571" y="71094"/>
                  </a:lnTo>
                  <a:lnTo>
                    <a:pt x="666405" y="72350"/>
                  </a:lnTo>
                  <a:close/>
                </a:path>
                <a:path w="2390140" h="1159510">
                  <a:moveTo>
                    <a:pt x="1821024" y="85046"/>
                  </a:moveTo>
                  <a:lnTo>
                    <a:pt x="1776092" y="85046"/>
                  </a:lnTo>
                  <a:lnTo>
                    <a:pt x="1718492" y="71094"/>
                  </a:lnTo>
                  <a:lnTo>
                    <a:pt x="1723831" y="72350"/>
                  </a:lnTo>
                  <a:lnTo>
                    <a:pt x="1774488" y="72350"/>
                  </a:lnTo>
                  <a:lnTo>
                    <a:pt x="1821024" y="85046"/>
                  </a:lnTo>
                  <a:close/>
                </a:path>
                <a:path w="2390140" h="1159510">
                  <a:moveTo>
                    <a:pt x="614114" y="85046"/>
                  </a:moveTo>
                  <a:lnTo>
                    <a:pt x="613970" y="85046"/>
                  </a:lnTo>
                  <a:lnTo>
                    <a:pt x="614783" y="84849"/>
                  </a:lnTo>
                  <a:lnTo>
                    <a:pt x="614114" y="85046"/>
                  </a:lnTo>
                  <a:close/>
                </a:path>
                <a:path w="2390140" h="1159510">
                  <a:moveTo>
                    <a:pt x="1868270" y="100277"/>
                  </a:moveTo>
                  <a:lnTo>
                    <a:pt x="1826770" y="100277"/>
                  </a:lnTo>
                  <a:lnTo>
                    <a:pt x="1775283" y="84849"/>
                  </a:lnTo>
                  <a:lnTo>
                    <a:pt x="1776092" y="85046"/>
                  </a:lnTo>
                  <a:lnTo>
                    <a:pt x="1821024" y="85046"/>
                  </a:lnTo>
                  <a:lnTo>
                    <a:pt x="1830463" y="87630"/>
                  </a:lnTo>
                  <a:lnTo>
                    <a:pt x="1868270" y="100277"/>
                  </a:lnTo>
                  <a:close/>
                </a:path>
                <a:path w="2390140" h="1159510">
                  <a:moveTo>
                    <a:pt x="563477" y="100277"/>
                  </a:moveTo>
                  <a:lnTo>
                    <a:pt x="563299" y="100277"/>
                  </a:lnTo>
                  <a:lnTo>
                    <a:pt x="568180" y="98812"/>
                  </a:lnTo>
                  <a:lnTo>
                    <a:pt x="563477" y="100277"/>
                  </a:lnTo>
                  <a:close/>
                </a:path>
                <a:path w="2390140" h="1159510">
                  <a:moveTo>
                    <a:pt x="1912614" y="115516"/>
                  </a:moveTo>
                  <a:lnTo>
                    <a:pt x="1875755" y="115516"/>
                  </a:lnTo>
                  <a:lnTo>
                    <a:pt x="1821882" y="98812"/>
                  </a:lnTo>
                  <a:lnTo>
                    <a:pt x="1826770" y="100277"/>
                  </a:lnTo>
                  <a:lnTo>
                    <a:pt x="1868270" y="100277"/>
                  </a:lnTo>
                  <a:lnTo>
                    <a:pt x="1879815" y="104140"/>
                  </a:lnTo>
                  <a:lnTo>
                    <a:pt x="1912614" y="115516"/>
                  </a:lnTo>
                  <a:close/>
                </a:path>
                <a:path w="2390140" h="1159510">
                  <a:moveTo>
                    <a:pt x="514468" y="115516"/>
                  </a:moveTo>
                  <a:lnTo>
                    <a:pt x="514307" y="115516"/>
                  </a:lnTo>
                  <a:lnTo>
                    <a:pt x="515255" y="115222"/>
                  </a:lnTo>
                  <a:lnTo>
                    <a:pt x="514468" y="115516"/>
                  </a:lnTo>
                  <a:close/>
                </a:path>
                <a:path w="2390140" h="1159510">
                  <a:moveTo>
                    <a:pt x="1923148" y="133350"/>
                  </a:moveTo>
                  <a:lnTo>
                    <a:pt x="1874813" y="115222"/>
                  </a:lnTo>
                  <a:lnTo>
                    <a:pt x="1875755" y="115516"/>
                  </a:lnTo>
                  <a:lnTo>
                    <a:pt x="1912614" y="115516"/>
                  </a:lnTo>
                  <a:lnTo>
                    <a:pt x="1927415" y="120650"/>
                  </a:lnTo>
                  <a:lnTo>
                    <a:pt x="1956839" y="132080"/>
                  </a:lnTo>
                  <a:lnTo>
                    <a:pt x="1922945" y="132080"/>
                  </a:lnTo>
                  <a:lnTo>
                    <a:pt x="1923148" y="133350"/>
                  </a:lnTo>
                  <a:close/>
                </a:path>
                <a:path w="2390140" h="1159510">
                  <a:moveTo>
                    <a:pt x="466915" y="133350"/>
                  </a:moveTo>
                  <a:lnTo>
                    <a:pt x="467118" y="132080"/>
                  </a:lnTo>
                  <a:lnTo>
                    <a:pt x="470290" y="132080"/>
                  </a:lnTo>
                  <a:lnTo>
                    <a:pt x="466915" y="133350"/>
                  </a:lnTo>
                  <a:close/>
                </a:path>
                <a:path w="2390140" h="1159510">
                  <a:moveTo>
                    <a:pt x="2002255" y="151057"/>
                  </a:moveTo>
                  <a:lnTo>
                    <a:pt x="1968339" y="151057"/>
                  </a:lnTo>
                  <a:lnTo>
                    <a:pt x="1922945" y="132080"/>
                  </a:lnTo>
                  <a:lnTo>
                    <a:pt x="1956839" y="132080"/>
                  </a:lnTo>
                  <a:lnTo>
                    <a:pt x="1973186" y="138430"/>
                  </a:lnTo>
                  <a:lnTo>
                    <a:pt x="2002255" y="151057"/>
                  </a:lnTo>
                  <a:close/>
                </a:path>
                <a:path w="2390140" h="1159510">
                  <a:moveTo>
                    <a:pt x="421919" y="151057"/>
                  </a:moveTo>
                  <a:lnTo>
                    <a:pt x="421731" y="151057"/>
                  </a:lnTo>
                  <a:lnTo>
                    <a:pt x="425850" y="149332"/>
                  </a:lnTo>
                  <a:lnTo>
                    <a:pt x="421919" y="151057"/>
                  </a:lnTo>
                  <a:close/>
                </a:path>
                <a:path w="2390140" h="1159510">
                  <a:moveTo>
                    <a:pt x="2043030" y="170100"/>
                  </a:moveTo>
                  <a:lnTo>
                    <a:pt x="2011765" y="170100"/>
                  </a:lnTo>
                  <a:lnTo>
                    <a:pt x="1964213" y="149332"/>
                  </a:lnTo>
                  <a:lnTo>
                    <a:pt x="1968339" y="151057"/>
                  </a:lnTo>
                  <a:lnTo>
                    <a:pt x="2002255" y="151057"/>
                  </a:lnTo>
                  <a:lnTo>
                    <a:pt x="2017039" y="157480"/>
                  </a:lnTo>
                  <a:lnTo>
                    <a:pt x="2043030" y="170100"/>
                  </a:lnTo>
                  <a:close/>
                </a:path>
                <a:path w="2390140" h="1159510">
                  <a:moveTo>
                    <a:pt x="378506" y="170100"/>
                  </a:moveTo>
                  <a:lnTo>
                    <a:pt x="378307" y="170100"/>
                  </a:lnTo>
                  <a:lnTo>
                    <a:pt x="382298" y="168354"/>
                  </a:lnTo>
                  <a:lnTo>
                    <a:pt x="378506" y="170100"/>
                  </a:lnTo>
                  <a:close/>
                </a:path>
                <a:path w="2390140" h="1159510">
                  <a:moveTo>
                    <a:pt x="2079786" y="189148"/>
                  </a:moveTo>
                  <a:lnTo>
                    <a:pt x="2053182" y="189148"/>
                  </a:lnTo>
                  <a:lnTo>
                    <a:pt x="2007765" y="168354"/>
                  </a:lnTo>
                  <a:lnTo>
                    <a:pt x="2011765" y="170100"/>
                  </a:lnTo>
                  <a:lnTo>
                    <a:pt x="2043030" y="170100"/>
                  </a:lnTo>
                  <a:lnTo>
                    <a:pt x="2058885" y="177800"/>
                  </a:lnTo>
                  <a:lnTo>
                    <a:pt x="2079786" y="189148"/>
                  </a:lnTo>
                  <a:close/>
                </a:path>
                <a:path w="2390140" h="1159510">
                  <a:moveTo>
                    <a:pt x="337067" y="189148"/>
                  </a:moveTo>
                  <a:lnTo>
                    <a:pt x="336880" y="189148"/>
                  </a:lnTo>
                  <a:lnTo>
                    <a:pt x="338076" y="188601"/>
                  </a:lnTo>
                  <a:lnTo>
                    <a:pt x="337067" y="189148"/>
                  </a:lnTo>
                  <a:close/>
                </a:path>
                <a:path w="2390140" h="1159510">
                  <a:moveTo>
                    <a:pt x="2117541" y="210723"/>
                  </a:moveTo>
                  <a:lnTo>
                    <a:pt x="2092504" y="210723"/>
                  </a:lnTo>
                  <a:lnTo>
                    <a:pt x="2052000" y="188601"/>
                  </a:lnTo>
                  <a:lnTo>
                    <a:pt x="2053182" y="189148"/>
                  </a:lnTo>
                  <a:lnTo>
                    <a:pt x="2079786" y="189148"/>
                  </a:lnTo>
                  <a:lnTo>
                    <a:pt x="2098649" y="199390"/>
                  </a:lnTo>
                  <a:lnTo>
                    <a:pt x="2098890" y="199390"/>
                  </a:lnTo>
                  <a:lnTo>
                    <a:pt x="2117541" y="210723"/>
                  </a:lnTo>
                  <a:close/>
                </a:path>
                <a:path w="2390140" h="1159510">
                  <a:moveTo>
                    <a:pt x="297778" y="210723"/>
                  </a:moveTo>
                  <a:lnTo>
                    <a:pt x="297569" y="210723"/>
                  </a:lnTo>
                  <a:lnTo>
                    <a:pt x="301098" y="208791"/>
                  </a:lnTo>
                  <a:lnTo>
                    <a:pt x="297778" y="210723"/>
                  </a:lnTo>
                  <a:close/>
                </a:path>
                <a:path w="2390140" h="1159510">
                  <a:moveTo>
                    <a:pt x="2152066" y="232305"/>
                  </a:moveTo>
                  <a:lnTo>
                    <a:pt x="2129634" y="232305"/>
                  </a:lnTo>
                  <a:lnTo>
                    <a:pt x="2088966" y="208791"/>
                  </a:lnTo>
                  <a:lnTo>
                    <a:pt x="2092504" y="210723"/>
                  </a:lnTo>
                  <a:lnTo>
                    <a:pt x="2117541" y="210723"/>
                  </a:lnTo>
                  <a:lnTo>
                    <a:pt x="2136508" y="222250"/>
                  </a:lnTo>
                  <a:lnTo>
                    <a:pt x="2152066" y="232305"/>
                  </a:lnTo>
                  <a:close/>
                </a:path>
                <a:path w="2390140" h="1159510">
                  <a:moveTo>
                    <a:pt x="260650" y="232305"/>
                  </a:moveTo>
                  <a:lnTo>
                    <a:pt x="260429" y="232305"/>
                  </a:lnTo>
                  <a:lnTo>
                    <a:pt x="262513" y="231101"/>
                  </a:lnTo>
                  <a:lnTo>
                    <a:pt x="260650" y="232305"/>
                  </a:lnTo>
                  <a:close/>
                </a:path>
                <a:path w="2390140" h="1159510">
                  <a:moveTo>
                    <a:pt x="2185624" y="255148"/>
                  </a:moveTo>
                  <a:lnTo>
                    <a:pt x="2164502" y="255148"/>
                  </a:lnTo>
                  <a:lnTo>
                    <a:pt x="2127564" y="231101"/>
                  </a:lnTo>
                  <a:lnTo>
                    <a:pt x="2129634" y="232305"/>
                  </a:lnTo>
                  <a:lnTo>
                    <a:pt x="2152066" y="232305"/>
                  </a:lnTo>
                  <a:lnTo>
                    <a:pt x="2171877" y="245110"/>
                  </a:lnTo>
                  <a:lnTo>
                    <a:pt x="2185624" y="255148"/>
                  </a:lnTo>
                  <a:close/>
                </a:path>
                <a:path w="2390140" h="1159510">
                  <a:moveTo>
                    <a:pt x="225793" y="255148"/>
                  </a:moveTo>
                  <a:lnTo>
                    <a:pt x="225561" y="255148"/>
                  </a:lnTo>
                  <a:lnTo>
                    <a:pt x="227695" y="253758"/>
                  </a:lnTo>
                  <a:lnTo>
                    <a:pt x="225793" y="255148"/>
                  </a:lnTo>
                  <a:close/>
                </a:path>
                <a:path w="2390140" h="1159510">
                  <a:moveTo>
                    <a:pt x="2197201" y="279400"/>
                  </a:moveTo>
                  <a:lnTo>
                    <a:pt x="2162369" y="253758"/>
                  </a:lnTo>
                  <a:lnTo>
                    <a:pt x="2164502" y="255148"/>
                  </a:lnTo>
                  <a:lnTo>
                    <a:pt x="2185624" y="255148"/>
                  </a:lnTo>
                  <a:lnTo>
                    <a:pt x="2204923" y="269240"/>
                  </a:lnTo>
                  <a:lnTo>
                    <a:pt x="2216110" y="278130"/>
                  </a:lnTo>
                  <a:lnTo>
                    <a:pt x="2196934" y="278130"/>
                  </a:lnTo>
                  <a:lnTo>
                    <a:pt x="2197201" y="279400"/>
                  </a:lnTo>
                  <a:close/>
                </a:path>
                <a:path w="2390140" h="1159510">
                  <a:moveTo>
                    <a:pt x="192849" y="279400"/>
                  </a:moveTo>
                  <a:lnTo>
                    <a:pt x="193128" y="278130"/>
                  </a:lnTo>
                  <a:lnTo>
                    <a:pt x="194562" y="278130"/>
                  </a:lnTo>
                  <a:lnTo>
                    <a:pt x="192849" y="279400"/>
                  </a:lnTo>
                  <a:close/>
                </a:path>
                <a:path w="2390140" h="1159510">
                  <a:moveTo>
                    <a:pt x="2227300" y="303530"/>
                  </a:moveTo>
                  <a:lnTo>
                    <a:pt x="2196934" y="278130"/>
                  </a:lnTo>
                  <a:lnTo>
                    <a:pt x="2216110" y="278130"/>
                  </a:lnTo>
                  <a:lnTo>
                    <a:pt x="2235288" y="293370"/>
                  </a:lnTo>
                  <a:lnTo>
                    <a:pt x="2235707" y="293370"/>
                  </a:lnTo>
                  <a:lnTo>
                    <a:pt x="2244777" y="302260"/>
                  </a:lnTo>
                  <a:lnTo>
                    <a:pt x="2226881" y="302260"/>
                  </a:lnTo>
                  <a:lnTo>
                    <a:pt x="2227300" y="303530"/>
                  </a:lnTo>
                  <a:close/>
                </a:path>
                <a:path w="2390140" h="1159510">
                  <a:moveTo>
                    <a:pt x="162763" y="303530"/>
                  </a:moveTo>
                  <a:lnTo>
                    <a:pt x="163182" y="302260"/>
                  </a:lnTo>
                  <a:lnTo>
                    <a:pt x="164281" y="302260"/>
                  </a:lnTo>
                  <a:lnTo>
                    <a:pt x="162763" y="303530"/>
                  </a:lnTo>
                  <a:close/>
                </a:path>
                <a:path w="2390140" h="1159510">
                  <a:moveTo>
                    <a:pt x="2280005" y="354330"/>
                  </a:moveTo>
                  <a:lnTo>
                    <a:pt x="2226881" y="302260"/>
                  </a:lnTo>
                  <a:lnTo>
                    <a:pt x="2244777" y="302260"/>
                  </a:lnTo>
                  <a:lnTo>
                    <a:pt x="2288832" y="345440"/>
                  </a:lnTo>
                  <a:lnTo>
                    <a:pt x="2289416" y="345440"/>
                  </a:lnTo>
                  <a:lnTo>
                    <a:pt x="2295342" y="353060"/>
                  </a:lnTo>
                  <a:lnTo>
                    <a:pt x="2279421" y="353060"/>
                  </a:lnTo>
                  <a:lnTo>
                    <a:pt x="2280005" y="354330"/>
                  </a:lnTo>
                  <a:close/>
                </a:path>
                <a:path w="2390140" h="1159510">
                  <a:moveTo>
                    <a:pt x="110058" y="354330"/>
                  </a:moveTo>
                  <a:lnTo>
                    <a:pt x="110629" y="353060"/>
                  </a:lnTo>
                  <a:lnTo>
                    <a:pt x="111353" y="353060"/>
                  </a:lnTo>
                  <a:lnTo>
                    <a:pt x="110058" y="354330"/>
                  </a:lnTo>
                  <a:close/>
                </a:path>
                <a:path w="2390140" h="1159510">
                  <a:moveTo>
                    <a:pt x="2322306" y="408188"/>
                  </a:moveTo>
                  <a:lnTo>
                    <a:pt x="2279421" y="353060"/>
                  </a:lnTo>
                  <a:lnTo>
                    <a:pt x="2295342" y="353060"/>
                  </a:lnTo>
                  <a:lnTo>
                    <a:pt x="2331885" y="400050"/>
                  </a:lnTo>
                  <a:lnTo>
                    <a:pt x="2332456" y="400050"/>
                  </a:lnTo>
                  <a:lnTo>
                    <a:pt x="2335918" y="406400"/>
                  </a:lnTo>
                  <a:lnTo>
                    <a:pt x="2321331" y="406400"/>
                  </a:lnTo>
                  <a:lnTo>
                    <a:pt x="2322306" y="408188"/>
                  </a:lnTo>
                  <a:close/>
                </a:path>
                <a:path w="2390140" h="1159510">
                  <a:moveTo>
                    <a:pt x="67757" y="408188"/>
                  </a:moveTo>
                  <a:lnTo>
                    <a:pt x="68732" y="406400"/>
                  </a:lnTo>
                  <a:lnTo>
                    <a:pt x="69148" y="406400"/>
                  </a:lnTo>
                  <a:lnTo>
                    <a:pt x="67757" y="408188"/>
                  </a:lnTo>
                  <a:close/>
                </a:path>
                <a:path w="2390140" h="1159510">
                  <a:moveTo>
                    <a:pt x="2352319" y="463246"/>
                  </a:moveTo>
                  <a:lnTo>
                    <a:pt x="2321996" y="407619"/>
                  </a:lnTo>
                  <a:lnTo>
                    <a:pt x="2321722" y="407268"/>
                  </a:lnTo>
                  <a:lnTo>
                    <a:pt x="2321331" y="406400"/>
                  </a:lnTo>
                  <a:lnTo>
                    <a:pt x="2335918" y="406400"/>
                  </a:lnTo>
                  <a:lnTo>
                    <a:pt x="2363609" y="457200"/>
                  </a:lnTo>
                  <a:lnTo>
                    <a:pt x="2364079" y="458470"/>
                  </a:lnTo>
                  <a:lnTo>
                    <a:pt x="2365330" y="462280"/>
                  </a:lnTo>
                  <a:lnTo>
                    <a:pt x="2352001" y="462280"/>
                  </a:lnTo>
                  <a:lnTo>
                    <a:pt x="2352319" y="463246"/>
                  </a:lnTo>
                  <a:close/>
                </a:path>
                <a:path w="2390140" h="1159510">
                  <a:moveTo>
                    <a:pt x="37744" y="463246"/>
                  </a:moveTo>
                  <a:lnTo>
                    <a:pt x="38061" y="462280"/>
                  </a:lnTo>
                  <a:lnTo>
                    <a:pt x="38271" y="462280"/>
                  </a:lnTo>
                  <a:lnTo>
                    <a:pt x="37744" y="463246"/>
                  </a:lnTo>
                  <a:close/>
                </a:path>
                <a:path w="2390140" h="1159510">
                  <a:moveTo>
                    <a:pt x="2370966" y="520052"/>
                  </a:moveTo>
                  <a:lnTo>
                    <a:pt x="2352484" y="463550"/>
                  </a:lnTo>
                  <a:lnTo>
                    <a:pt x="2352001" y="462280"/>
                  </a:lnTo>
                  <a:lnTo>
                    <a:pt x="2365330" y="462280"/>
                  </a:lnTo>
                  <a:lnTo>
                    <a:pt x="2383256" y="516890"/>
                  </a:lnTo>
                  <a:lnTo>
                    <a:pt x="2383523" y="518160"/>
                  </a:lnTo>
                  <a:lnTo>
                    <a:pt x="2383659" y="519430"/>
                  </a:lnTo>
                  <a:lnTo>
                    <a:pt x="2370899" y="519430"/>
                  </a:lnTo>
                  <a:lnTo>
                    <a:pt x="2370966" y="520052"/>
                  </a:lnTo>
                  <a:close/>
                </a:path>
                <a:path w="2390140" h="1159510">
                  <a:moveTo>
                    <a:pt x="19097" y="520052"/>
                  </a:moveTo>
                  <a:lnTo>
                    <a:pt x="19164" y="519430"/>
                  </a:lnTo>
                  <a:lnTo>
                    <a:pt x="19301" y="519430"/>
                  </a:lnTo>
                  <a:lnTo>
                    <a:pt x="19097" y="520052"/>
                  </a:lnTo>
                  <a:close/>
                </a:path>
                <a:path w="2390140" h="1159510">
                  <a:moveTo>
                    <a:pt x="2383795" y="520700"/>
                  </a:moveTo>
                  <a:lnTo>
                    <a:pt x="2371178" y="520700"/>
                  </a:lnTo>
                  <a:lnTo>
                    <a:pt x="2370899" y="519430"/>
                  </a:lnTo>
                  <a:lnTo>
                    <a:pt x="2383659" y="519430"/>
                  </a:lnTo>
                  <a:lnTo>
                    <a:pt x="2383726" y="520052"/>
                  </a:lnTo>
                  <a:lnTo>
                    <a:pt x="2383795" y="520700"/>
                  </a:lnTo>
                  <a:close/>
                </a:path>
                <a:path w="2390140" h="1159510">
                  <a:moveTo>
                    <a:pt x="19028" y="520700"/>
                  </a:moveTo>
                  <a:lnTo>
                    <a:pt x="18884" y="520700"/>
                  </a:lnTo>
                  <a:lnTo>
                    <a:pt x="19097" y="520052"/>
                  </a:lnTo>
                  <a:lnTo>
                    <a:pt x="19028" y="520700"/>
                  </a:lnTo>
                  <a:close/>
                </a:path>
                <a:path w="2390140" h="1159510">
                  <a:moveTo>
                    <a:pt x="2388519" y="609600"/>
                  </a:moveTo>
                  <a:lnTo>
                    <a:pt x="2375763" y="609600"/>
                  </a:lnTo>
                  <a:lnTo>
                    <a:pt x="2377439" y="580390"/>
                  </a:lnTo>
                  <a:lnTo>
                    <a:pt x="2377427" y="579748"/>
                  </a:lnTo>
                  <a:lnTo>
                    <a:pt x="2377303" y="579120"/>
                  </a:lnTo>
                  <a:lnTo>
                    <a:pt x="2371035" y="520700"/>
                  </a:lnTo>
                  <a:lnTo>
                    <a:pt x="2370966" y="520052"/>
                  </a:lnTo>
                  <a:lnTo>
                    <a:pt x="2371178" y="520700"/>
                  </a:lnTo>
                  <a:lnTo>
                    <a:pt x="2383795" y="520700"/>
                  </a:lnTo>
                  <a:lnTo>
                    <a:pt x="2390063" y="579120"/>
                  </a:lnTo>
                  <a:lnTo>
                    <a:pt x="2390089" y="580390"/>
                  </a:lnTo>
                  <a:lnTo>
                    <a:pt x="2388587" y="608330"/>
                  </a:lnTo>
                  <a:lnTo>
                    <a:pt x="2388519" y="609600"/>
                  </a:lnTo>
                  <a:close/>
                </a:path>
                <a:path w="2390140" h="1159510">
                  <a:moveTo>
                    <a:pt x="2375920" y="668020"/>
                  </a:moveTo>
                  <a:lnTo>
                    <a:pt x="2362961" y="668020"/>
                  </a:lnTo>
                  <a:lnTo>
                    <a:pt x="2363185" y="667299"/>
                  </a:lnTo>
                  <a:lnTo>
                    <a:pt x="2363237" y="666750"/>
                  </a:lnTo>
                  <a:lnTo>
                    <a:pt x="2375808" y="608765"/>
                  </a:lnTo>
                  <a:lnTo>
                    <a:pt x="2375763" y="609600"/>
                  </a:lnTo>
                  <a:lnTo>
                    <a:pt x="2388519" y="609600"/>
                  </a:lnTo>
                  <a:lnTo>
                    <a:pt x="2388450" y="610870"/>
                  </a:lnTo>
                  <a:lnTo>
                    <a:pt x="2388311" y="610870"/>
                  </a:lnTo>
                  <a:lnTo>
                    <a:pt x="2375920" y="668020"/>
                  </a:lnTo>
                  <a:close/>
                </a:path>
                <a:path w="2390140" h="1159510">
                  <a:moveTo>
                    <a:pt x="19097" y="638202"/>
                  </a:moveTo>
                  <a:lnTo>
                    <a:pt x="18884" y="637540"/>
                  </a:lnTo>
                  <a:lnTo>
                    <a:pt x="19025" y="637540"/>
                  </a:lnTo>
                  <a:lnTo>
                    <a:pt x="19097" y="638202"/>
                  </a:lnTo>
                  <a:close/>
                </a:path>
                <a:path w="2390140" h="1159510">
                  <a:moveTo>
                    <a:pt x="19292" y="638810"/>
                  </a:moveTo>
                  <a:lnTo>
                    <a:pt x="19164" y="638810"/>
                  </a:lnTo>
                  <a:lnTo>
                    <a:pt x="19097" y="638202"/>
                  </a:lnTo>
                  <a:lnTo>
                    <a:pt x="19292" y="638810"/>
                  </a:lnTo>
                  <a:close/>
                </a:path>
                <a:path w="2390140" h="1159510">
                  <a:moveTo>
                    <a:pt x="2351936" y="725170"/>
                  </a:moveTo>
                  <a:lnTo>
                    <a:pt x="2338108" y="725170"/>
                  </a:lnTo>
                  <a:lnTo>
                    <a:pt x="2363118" y="667299"/>
                  </a:lnTo>
                  <a:lnTo>
                    <a:pt x="2362961" y="668020"/>
                  </a:lnTo>
                  <a:lnTo>
                    <a:pt x="2375920" y="668020"/>
                  </a:lnTo>
                  <a:lnTo>
                    <a:pt x="2375369" y="670560"/>
                  </a:lnTo>
                  <a:lnTo>
                    <a:pt x="2374988" y="671830"/>
                  </a:lnTo>
                  <a:lnTo>
                    <a:pt x="2351936" y="725170"/>
                  </a:lnTo>
                  <a:close/>
                </a:path>
                <a:path w="2390140" h="1159510">
                  <a:moveTo>
                    <a:pt x="38287" y="697230"/>
                  </a:moveTo>
                  <a:lnTo>
                    <a:pt x="38061" y="697230"/>
                  </a:lnTo>
                  <a:lnTo>
                    <a:pt x="37755" y="696275"/>
                  </a:lnTo>
                  <a:lnTo>
                    <a:pt x="38287" y="697230"/>
                  </a:lnTo>
                  <a:close/>
                </a:path>
                <a:path w="2390140" h="1159510">
                  <a:moveTo>
                    <a:pt x="2316506" y="779780"/>
                  </a:moveTo>
                  <a:lnTo>
                    <a:pt x="2301748" y="779780"/>
                  </a:lnTo>
                  <a:lnTo>
                    <a:pt x="2338686" y="723832"/>
                  </a:lnTo>
                  <a:lnTo>
                    <a:pt x="2338108" y="725170"/>
                  </a:lnTo>
                  <a:lnTo>
                    <a:pt x="2351936" y="725170"/>
                  </a:lnTo>
                  <a:lnTo>
                    <a:pt x="2349741" y="730250"/>
                  </a:lnTo>
                  <a:lnTo>
                    <a:pt x="2349207" y="730250"/>
                  </a:lnTo>
                  <a:lnTo>
                    <a:pt x="2316506" y="779780"/>
                  </a:lnTo>
                  <a:close/>
                </a:path>
                <a:path w="2390140" h="1159510">
                  <a:moveTo>
                    <a:pt x="2270857" y="831850"/>
                  </a:moveTo>
                  <a:lnTo>
                    <a:pt x="2254440" y="831850"/>
                  </a:lnTo>
                  <a:lnTo>
                    <a:pt x="2302332" y="778510"/>
                  </a:lnTo>
                  <a:lnTo>
                    <a:pt x="2301748" y="779780"/>
                  </a:lnTo>
                  <a:lnTo>
                    <a:pt x="2316506" y="779780"/>
                  </a:lnTo>
                  <a:lnTo>
                    <a:pt x="2312314" y="786130"/>
                  </a:lnTo>
                  <a:lnTo>
                    <a:pt x="2311730" y="787400"/>
                  </a:lnTo>
                  <a:lnTo>
                    <a:pt x="2270857" y="831850"/>
                  </a:lnTo>
                  <a:close/>
                </a:path>
                <a:path w="2390140" h="1159510">
                  <a:moveTo>
                    <a:pt x="2162507" y="905669"/>
                  </a:moveTo>
                  <a:lnTo>
                    <a:pt x="2197201" y="880110"/>
                  </a:lnTo>
                  <a:lnTo>
                    <a:pt x="2196795" y="880110"/>
                  </a:lnTo>
                  <a:lnTo>
                    <a:pt x="2255011" y="830580"/>
                  </a:lnTo>
                  <a:lnTo>
                    <a:pt x="2254440" y="831850"/>
                  </a:lnTo>
                  <a:lnTo>
                    <a:pt x="2270857" y="831850"/>
                  </a:lnTo>
                  <a:lnTo>
                    <a:pt x="2263851" y="839470"/>
                  </a:lnTo>
                  <a:lnTo>
                    <a:pt x="2263279" y="840740"/>
                  </a:lnTo>
                  <a:lnTo>
                    <a:pt x="2205062" y="890270"/>
                  </a:lnTo>
                  <a:lnTo>
                    <a:pt x="2204656" y="890270"/>
                  </a:lnTo>
                  <a:lnTo>
                    <a:pt x="2185698" y="904118"/>
                  </a:lnTo>
                  <a:lnTo>
                    <a:pt x="2164874" y="904118"/>
                  </a:lnTo>
                  <a:lnTo>
                    <a:pt x="2162507" y="905669"/>
                  </a:lnTo>
                  <a:close/>
                </a:path>
                <a:path w="2390140" h="1159510">
                  <a:moveTo>
                    <a:pt x="227570" y="905669"/>
                  </a:moveTo>
                  <a:lnTo>
                    <a:pt x="225187" y="904118"/>
                  </a:lnTo>
                  <a:lnTo>
                    <a:pt x="225463" y="904118"/>
                  </a:lnTo>
                  <a:lnTo>
                    <a:pt x="227570" y="905669"/>
                  </a:lnTo>
                  <a:close/>
                </a:path>
                <a:path w="2390140" h="1159510">
                  <a:moveTo>
                    <a:pt x="1433800" y="1134920"/>
                  </a:moveTo>
                  <a:lnTo>
                    <a:pt x="1500744" y="1127738"/>
                  </a:lnTo>
                  <a:lnTo>
                    <a:pt x="1500540" y="1127738"/>
                  </a:lnTo>
                  <a:lnTo>
                    <a:pt x="1558611" y="1120111"/>
                  </a:lnTo>
                  <a:lnTo>
                    <a:pt x="1558386" y="1120111"/>
                  </a:lnTo>
                  <a:lnTo>
                    <a:pt x="1615129" y="1109944"/>
                  </a:lnTo>
                  <a:lnTo>
                    <a:pt x="1723142" y="1087301"/>
                  </a:lnTo>
                  <a:lnTo>
                    <a:pt x="1825915" y="1059462"/>
                  </a:lnTo>
                  <a:lnTo>
                    <a:pt x="1876092" y="1042610"/>
                  </a:lnTo>
                  <a:lnTo>
                    <a:pt x="1923303" y="1026091"/>
                  </a:lnTo>
                  <a:lnTo>
                    <a:pt x="1968663" y="1008305"/>
                  </a:lnTo>
                  <a:lnTo>
                    <a:pt x="2012100" y="989244"/>
                  </a:lnTo>
                  <a:lnTo>
                    <a:pt x="2053521" y="968922"/>
                  </a:lnTo>
                  <a:lnTo>
                    <a:pt x="2092830" y="948590"/>
                  </a:lnTo>
                  <a:lnTo>
                    <a:pt x="2129962" y="926989"/>
                  </a:lnTo>
                  <a:lnTo>
                    <a:pt x="2164875" y="904118"/>
                  </a:lnTo>
                  <a:lnTo>
                    <a:pt x="2185698" y="904118"/>
                  </a:lnTo>
                  <a:lnTo>
                    <a:pt x="2136254" y="937260"/>
                  </a:lnTo>
                  <a:lnTo>
                    <a:pt x="2098890" y="958850"/>
                  </a:lnTo>
                  <a:lnTo>
                    <a:pt x="2059114" y="980440"/>
                  </a:lnTo>
                  <a:lnTo>
                    <a:pt x="2017255" y="1000760"/>
                  </a:lnTo>
                  <a:lnTo>
                    <a:pt x="1973389" y="1019810"/>
                  </a:lnTo>
                  <a:lnTo>
                    <a:pt x="1927618" y="1037590"/>
                  </a:lnTo>
                  <a:lnTo>
                    <a:pt x="1880006" y="1055370"/>
                  </a:lnTo>
                  <a:lnTo>
                    <a:pt x="1879815" y="1055370"/>
                  </a:lnTo>
                  <a:lnTo>
                    <a:pt x="1830641" y="1070610"/>
                  </a:lnTo>
                  <a:lnTo>
                    <a:pt x="1779600" y="1085850"/>
                  </a:lnTo>
                  <a:lnTo>
                    <a:pt x="1726971" y="1099820"/>
                  </a:lnTo>
                  <a:lnTo>
                    <a:pt x="1617256" y="1122680"/>
                  </a:lnTo>
                  <a:lnTo>
                    <a:pt x="1543835" y="1134092"/>
                  </a:lnTo>
                  <a:lnTo>
                    <a:pt x="1441667" y="1134092"/>
                  </a:lnTo>
                  <a:lnTo>
                    <a:pt x="1433800" y="1134920"/>
                  </a:lnTo>
                  <a:close/>
                </a:path>
                <a:path w="2390140" h="1159510">
                  <a:moveTo>
                    <a:pt x="262270" y="928268"/>
                  </a:moveTo>
                  <a:lnTo>
                    <a:pt x="260057" y="926989"/>
                  </a:lnTo>
                  <a:lnTo>
                    <a:pt x="260307" y="926989"/>
                  </a:lnTo>
                  <a:lnTo>
                    <a:pt x="262270" y="928268"/>
                  </a:lnTo>
                  <a:close/>
                </a:path>
                <a:path w="2390140" h="1159510">
                  <a:moveTo>
                    <a:pt x="2127791" y="928268"/>
                  </a:moveTo>
                  <a:lnTo>
                    <a:pt x="2129743" y="926989"/>
                  </a:lnTo>
                  <a:lnTo>
                    <a:pt x="2129983" y="926989"/>
                  </a:lnTo>
                  <a:lnTo>
                    <a:pt x="2127791" y="928268"/>
                  </a:lnTo>
                  <a:close/>
                </a:path>
                <a:path w="2390140" h="1159510">
                  <a:moveTo>
                    <a:pt x="299341" y="949696"/>
                  </a:moveTo>
                  <a:lnTo>
                    <a:pt x="297190" y="948590"/>
                  </a:lnTo>
                  <a:lnTo>
                    <a:pt x="297428" y="948590"/>
                  </a:lnTo>
                  <a:lnTo>
                    <a:pt x="299341" y="949696"/>
                  </a:lnTo>
                  <a:close/>
                </a:path>
                <a:path w="2390140" h="1159510">
                  <a:moveTo>
                    <a:pt x="2090721" y="949696"/>
                  </a:moveTo>
                  <a:lnTo>
                    <a:pt x="2092623" y="948590"/>
                  </a:lnTo>
                  <a:lnTo>
                    <a:pt x="2092850" y="948590"/>
                  </a:lnTo>
                  <a:lnTo>
                    <a:pt x="2090721" y="949696"/>
                  </a:lnTo>
                  <a:close/>
                </a:path>
                <a:path w="2390140" h="1159510">
                  <a:moveTo>
                    <a:pt x="340536" y="970881"/>
                  </a:moveTo>
                  <a:lnTo>
                    <a:pt x="336522" y="968922"/>
                  </a:lnTo>
                  <a:lnTo>
                    <a:pt x="336726" y="968922"/>
                  </a:lnTo>
                  <a:lnTo>
                    <a:pt x="340536" y="970881"/>
                  </a:lnTo>
                  <a:close/>
                </a:path>
                <a:path w="2390140" h="1159510">
                  <a:moveTo>
                    <a:pt x="2049526" y="970881"/>
                  </a:moveTo>
                  <a:lnTo>
                    <a:pt x="2053316" y="968922"/>
                  </a:lnTo>
                  <a:lnTo>
                    <a:pt x="2053531" y="968922"/>
                  </a:lnTo>
                  <a:lnTo>
                    <a:pt x="2049526" y="970881"/>
                  </a:lnTo>
                  <a:close/>
                </a:path>
                <a:path w="2390140" h="1159510">
                  <a:moveTo>
                    <a:pt x="380072" y="990183"/>
                  </a:moveTo>
                  <a:lnTo>
                    <a:pt x="377922" y="989244"/>
                  </a:lnTo>
                  <a:lnTo>
                    <a:pt x="378149" y="989244"/>
                  </a:lnTo>
                  <a:lnTo>
                    <a:pt x="380072" y="990183"/>
                  </a:lnTo>
                  <a:close/>
                </a:path>
                <a:path w="2390140" h="1159510">
                  <a:moveTo>
                    <a:pt x="2009990" y="990183"/>
                  </a:moveTo>
                  <a:lnTo>
                    <a:pt x="2011905" y="989244"/>
                  </a:lnTo>
                  <a:lnTo>
                    <a:pt x="2012119" y="989244"/>
                  </a:lnTo>
                  <a:lnTo>
                    <a:pt x="2009990" y="990183"/>
                  </a:lnTo>
                  <a:close/>
                </a:path>
                <a:path w="2390140" h="1159510">
                  <a:moveTo>
                    <a:pt x="423381" y="1009094"/>
                  </a:moveTo>
                  <a:lnTo>
                    <a:pt x="421360" y="1008305"/>
                  </a:lnTo>
                  <a:lnTo>
                    <a:pt x="421575" y="1008305"/>
                  </a:lnTo>
                  <a:lnTo>
                    <a:pt x="423381" y="1009094"/>
                  </a:lnTo>
                  <a:close/>
                </a:path>
                <a:path w="2390140" h="1159510">
                  <a:moveTo>
                    <a:pt x="1966681" y="1009094"/>
                  </a:moveTo>
                  <a:lnTo>
                    <a:pt x="1968480" y="1008305"/>
                  </a:lnTo>
                  <a:lnTo>
                    <a:pt x="1968682" y="1008305"/>
                  </a:lnTo>
                  <a:lnTo>
                    <a:pt x="1966681" y="1009094"/>
                  </a:lnTo>
                  <a:close/>
                </a:path>
                <a:path w="2390140" h="1159510">
                  <a:moveTo>
                    <a:pt x="468732" y="1026792"/>
                  </a:moveTo>
                  <a:lnTo>
                    <a:pt x="466717" y="1026091"/>
                  </a:lnTo>
                  <a:lnTo>
                    <a:pt x="466934" y="1026091"/>
                  </a:lnTo>
                  <a:lnTo>
                    <a:pt x="468732" y="1026792"/>
                  </a:lnTo>
                  <a:close/>
                </a:path>
                <a:path w="2390140" h="1159510">
                  <a:moveTo>
                    <a:pt x="1921330" y="1026792"/>
                  </a:moveTo>
                  <a:lnTo>
                    <a:pt x="1923121" y="1026091"/>
                  </a:lnTo>
                  <a:lnTo>
                    <a:pt x="1923323" y="1026091"/>
                  </a:lnTo>
                  <a:lnTo>
                    <a:pt x="1921330" y="1026792"/>
                  </a:lnTo>
                  <a:close/>
                </a:path>
                <a:path w="2390140" h="1159510">
                  <a:moveTo>
                    <a:pt x="518844" y="1044251"/>
                  </a:moveTo>
                  <a:lnTo>
                    <a:pt x="513957" y="1042610"/>
                  </a:lnTo>
                  <a:lnTo>
                    <a:pt x="514135" y="1042610"/>
                  </a:lnTo>
                  <a:lnTo>
                    <a:pt x="518844" y="1044251"/>
                  </a:lnTo>
                  <a:close/>
                </a:path>
                <a:path w="2390140" h="1159510">
                  <a:moveTo>
                    <a:pt x="1871218" y="1044251"/>
                  </a:moveTo>
                  <a:lnTo>
                    <a:pt x="1875909" y="1042610"/>
                  </a:lnTo>
                  <a:lnTo>
                    <a:pt x="1876098" y="1042610"/>
                  </a:lnTo>
                  <a:lnTo>
                    <a:pt x="1871218" y="1044251"/>
                  </a:lnTo>
                  <a:close/>
                </a:path>
                <a:path w="2390140" h="1159510">
                  <a:moveTo>
                    <a:pt x="564147" y="1059462"/>
                  </a:moveTo>
                  <a:lnTo>
                    <a:pt x="562908" y="1059122"/>
                  </a:lnTo>
                  <a:lnTo>
                    <a:pt x="563134" y="1059122"/>
                  </a:lnTo>
                  <a:lnTo>
                    <a:pt x="564147" y="1059462"/>
                  </a:lnTo>
                  <a:close/>
                </a:path>
                <a:path w="2390140" h="1159510">
                  <a:moveTo>
                    <a:pt x="1825915" y="1059462"/>
                  </a:moveTo>
                  <a:lnTo>
                    <a:pt x="1826926" y="1059122"/>
                  </a:lnTo>
                  <a:lnTo>
                    <a:pt x="1827115" y="1059122"/>
                  </a:lnTo>
                  <a:lnTo>
                    <a:pt x="1825915" y="1059462"/>
                  </a:lnTo>
                  <a:close/>
                </a:path>
                <a:path w="2390140" h="1159510">
                  <a:moveTo>
                    <a:pt x="618893" y="1074508"/>
                  </a:moveTo>
                  <a:lnTo>
                    <a:pt x="613608" y="1073101"/>
                  </a:lnTo>
                  <a:lnTo>
                    <a:pt x="613771" y="1073101"/>
                  </a:lnTo>
                  <a:lnTo>
                    <a:pt x="618893" y="1074508"/>
                  </a:lnTo>
                  <a:close/>
                </a:path>
                <a:path w="2390140" h="1159510">
                  <a:moveTo>
                    <a:pt x="1771169" y="1074508"/>
                  </a:moveTo>
                  <a:lnTo>
                    <a:pt x="1776259" y="1073101"/>
                  </a:lnTo>
                  <a:lnTo>
                    <a:pt x="1776449" y="1073101"/>
                  </a:lnTo>
                  <a:lnTo>
                    <a:pt x="1771169" y="1074508"/>
                  </a:lnTo>
                  <a:close/>
                </a:path>
                <a:path w="2390140" h="1159510">
                  <a:moveTo>
                    <a:pt x="666921" y="1087301"/>
                  </a:moveTo>
                  <a:lnTo>
                    <a:pt x="665855" y="1087075"/>
                  </a:lnTo>
                  <a:lnTo>
                    <a:pt x="666073" y="1087075"/>
                  </a:lnTo>
                  <a:lnTo>
                    <a:pt x="666921" y="1087301"/>
                  </a:lnTo>
                  <a:close/>
                </a:path>
                <a:path w="2390140" h="1159510">
                  <a:moveTo>
                    <a:pt x="1723142" y="1087301"/>
                  </a:moveTo>
                  <a:lnTo>
                    <a:pt x="1723987" y="1087075"/>
                  </a:lnTo>
                  <a:lnTo>
                    <a:pt x="1724164" y="1087075"/>
                  </a:lnTo>
                  <a:lnTo>
                    <a:pt x="1723142" y="1087301"/>
                  </a:lnTo>
                  <a:close/>
                </a:path>
                <a:path w="2390140" h="1159510">
                  <a:moveTo>
                    <a:pt x="725388" y="1099690"/>
                  </a:moveTo>
                  <a:lnTo>
                    <a:pt x="719699" y="1098516"/>
                  </a:lnTo>
                  <a:lnTo>
                    <a:pt x="719848" y="1098516"/>
                  </a:lnTo>
                  <a:lnTo>
                    <a:pt x="725388" y="1099690"/>
                  </a:lnTo>
                  <a:close/>
                </a:path>
                <a:path w="2390140" h="1159510">
                  <a:moveTo>
                    <a:pt x="1664674" y="1099690"/>
                  </a:moveTo>
                  <a:lnTo>
                    <a:pt x="1670195" y="1098516"/>
                  </a:lnTo>
                  <a:lnTo>
                    <a:pt x="1670359" y="1098516"/>
                  </a:lnTo>
                  <a:lnTo>
                    <a:pt x="1664674" y="1099690"/>
                  </a:lnTo>
                  <a:close/>
                </a:path>
                <a:path w="2390140" h="1159510">
                  <a:moveTo>
                    <a:pt x="776397" y="1110215"/>
                  </a:moveTo>
                  <a:lnTo>
                    <a:pt x="774884" y="1109944"/>
                  </a:lnTo>
                  <a:lnTo>
                    <a:pt x="775084" y="1109944"/>
                  </a:lnTo>
                  <a:lnTo>
                    <a:pt x="776397" y="1110215"/>
                  </a:lnTo>
                  <a:close/>
                </a:path>
                <a:path w="2390140" h="1159510">
                  <a:moveTo>
                    <a:pt x="1613665" y="1110215"/>
                  </a:moveTo>
                  <a:lnTo>
                    <a:pt x="1614975" y="1109944"/>
                  </a:lnTo>
                  <a:lnTo>
                    <a:pt x="1615152" y="1109944"/>
                  </a:lnTo>
                  <a:lnTo>
                    <a:pt x="1613665" y="1110215"/>
                  </a:lnTo>
                  <a:close/>
                </a:path>
                <a:path w="2390140" h="1159510">
                  <a:moveTo>
                    <a:pt x="956261" y="1134920"/>
                  </a:moveTo>
                  <a:lnTo>
                    <a:pt x="948396" y="1134092"/>
                  </a:lnTo>
                  <a:lnTo>
                    <a:pt x="948542" y="1134092"/>
                  </a:lnTo>
                  <a:lnTo>
                    <a:pt x="956261" y="1134920"/>
                  </a:lnTo>
                  <a:close/>
                </a:path>
                <a:path w="2390140" h="1159510">
                  <a:moveTo>
                    <a:pt x="1442796" y="1146810"/>
                  </a:moveTo>
                  <a:lnTo>
                    <a:pt x="1195108" y="1146810"/>
                  </a:lnTo>
                  <a:lnTo>
                    <a:pt x="1131989" y="1145540"/>
                  </a:lnTo>
                  <a:lnTo>
                    <a:pt x="1257922" y="1145540"/>
                  </a:lnTo>
                  <a:lnTo>
                    <a:pt x="1320190" y="1144270"/>
                  </a:lnTo>
                  <a:lnTo>
                    <a:pt x="1320025" y="1144270"/>
                  </a:lnTo>
                  <a:lnTo>
                    <a:pt x="1381630" y="1140442"/>
                  </a:lnTo>
                  <a:lnTo>
                    <a:pt x="1381351" y="1140442"/>
                  </a:lnTo>
                  <a:lnTo>
                    <a:pt x="1441667" y="1134092"/>
                  </a:lnTo>
                  <a:lnTo>
                    <a:pt x="1543835" y="1134092"/>
                  </a:lnTo>
                  <a:lnTo>
                    <a:pt x="1502268" y="1140442"/>
                  </a:lnTo>
                  <a:lnTo>
                    <a:pt x="1442796" y="1146810"/>
                  </a:lnTo>
                  <a:close/>
                </a:path>
                <a:path w="2390140" h="1159510">
                  <a:moveTo>
                    <a:pt x="1195108" y="1146810"/>
                  </a:moveTo>
                  <a:lnTo>
                    <a:pt x="1194955" y="1146810"/>
                  </a:lnTo>
                  <a:lnTo>
                    <a:pt x="1258074" y="1145540"/>
                  </a:lnTo>
                  <a:lnTo>
                    <a:pt x="1131989" y="1145540"/>
                  </a:lnTo>
                  <a:lnTo>
                    <a:pt x="1195108" y="114681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838943" y="306400"/>
            <a:ext cx="14598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SEBAGAI</a:t>
            </a:r>
            <a:r>
              <a:rPr sz="14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BAHAN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MONITORING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EVALUASI AKREDITASI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5216" y="6383778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0" dirty="0">
                <a:solidFill>
                  <a:srgbClr val="878787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69140" cy="6858000"/>
            <a:chOff x="0" y="0"/>
            <a:chExt cx="121691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4628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44167"/>
              <a:ext cx="12169140" cy="55138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13826" y="771144"/>
            <a:ext cx="1869439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F5150"/>
                </a:solidFill>
              </a:rPr>
              <a:t>SURVEIOR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06385" y="1287144"/>
            <a:ext cx="421894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Permenkes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34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Tahun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2022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2873" y="3627501"/>
            <a:ext cx="1064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Pasal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91" y="4344365"/>
            <a:ext cx="49637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Lembaga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Penyelenggara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Akreditasi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menyelenggarakan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kewajiban </a:t>
            </a:r>
            <a:r>
              <a:rPr sz="2400" dirty="0">
                <a:latin typeface="Arial MT"/>
                <a:cs typeface="Arial MT"/>
              </a:rPr>
              <a:t>survei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akreditasi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harus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memiliki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b="1" spc="-25" dirty="0">
                <a:latin typeface="Arial"/>
                <a:cs typeface="Arial"/>
              </a:rPr>
              <a:t>tim </a:t>
            </a:r>
            <a:r>
              <a:rPr sz="2400" b="1" spc="-10" dirty="0">
                <a:latin typeface="Arial"/>
                <a:cs typeface="Arial"/>
              </a:rPr>
              <a:t>surveior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2093" y="3627501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Pasal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4093" y="4343145"/>
            <a:ext cx="53244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Arial MT"/>
                <a:cs typeface="Arial MT"/>
              </a:rPr>
              <a:t>Tim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Surveior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Puskesmas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Klinik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terdiri </a:t>
            </a:r>
            <a:r>
              <a:rPr sz="2400" dirty="0">
                <a:latin typeface="Arial MT"/>
                <a:cs typeface="Arial MT"/>
              </a:rPr>
              <a:t>atas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6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323850" marR="171450" indent="-311150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400" dirty="0">
                <a:latin typeface="Arial MT"/>
                <a:cs typeface="Arial MT"/>
              </a:rPr>
              <a:t>bidang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tata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kelola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sumber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daya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 	</a:t>
            </a:r>
            <a:r>
              <a:rPr sz="2400" dirty="0">
                <a:latin typeface="Arial MT"/>
                <a:cs typeface="Arial MT"/>
              </a:rPr>
              <a:t>upaya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kesehatan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masyarakat;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</a:t>
            </a:r>
            <a:endParaRPr sz="2400">
              <a:latin typeface="Arial MT"/>
              <a:cs typeface="Arial MT"/>
            </a:endParaRPr>
          </a:p>
          <a:p>
            <a:pPr marL="323850" marR="527685" indent="-311150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400" dirty="0">
                <a:latin typeface="Arial MT"/>
                <a:cs typeface="Arial MT"/>
              </a:rPr>
              <a:t>bidang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tata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kelola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pelayanan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 	</a:t>
            </a:r>
            <a:r>
              <a:rPr sz="2400" spc="-10" dirty="0">
                <a:latin typeface="Arial MT"/>
                <a:cs typeface="Arial MT"/>
              </a:rPr>
              <a:t>penunjang.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" y="829055"/>
            <a:ext cx="12131040" cy="5270500"/>
            <a:chOff x="60960" y="829055"/>
            <a:chExt cx="12131040" cy="5270500"/>
          </a:xfrm>
        </p:grpSpPr>
        <p:sp>
          <p:nvSpPr>
            <p:cNvPr id="3" name="object 3"/>
            <p:cNvSpPr/>
            <p:nvPr/>
          </p:nvSpPr>
          <p:spPr>
            <a:xfrm>
              <a:off x="1292352" y="1699259"/>
              <a:ext cx="1908175" cy="577850"/>
            </a:xfrm>
            <a:custGeom>
              <a:avLst/>
              <a:gdLst/>
              <a:ahLst/>
              <a:cxnLst/>
              <a:rect l="l" t="t" r="r" b="b"/>
              <a:pathLst>
                <a:path w="1908175" h="577850">
                  <a:moveTo>
                    <a:pt x="1908048" y="19050"/>
                  </a:moveTo>
                  <a:lnTo>
                    <a:pt x="1888998" y="0"/>
                  </a:lnTo>
                  <a:lnTo>
                    <a:pt x="19050" y="0"/>
                  </a:lnTo>
                  <a:lnTo>
                    <a:pt x="0" y="19050"/>
                  </a:lnTo>
                  <a:lnTo>
                    <a:pt x="0" y="558546"/>
                  </a:lnTo>
                  <a:lnTo>
                    <a:pt x="19050" y="577596"/>
                  </a:lnTo>
                  <a:lnTo>
                    <a:pt x="1888998" y="577596"/>
                  </a:lnTo>
                  <a:lnTo>
                    <a:pt x="1908048" y="558546"/>
                  </a:lnTo>
                  <a:lnTo>
                    <a:pt x="1908048" y="539496"/>
                  </a:lnTo>
                  <a:lnTo>
                    <a:pt x="1908048" y="38100"/>
                  </a:lnTo>
                  <a:lnTo>
                    <a:pt x="1908048" y="1905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10" y="848105"/>
              <a:ext cx="3716020" cy="5029200"/>
            </a:xfrm>
            <a:custGeom>
              <a:avLst/>
              <a:gdLst/>
              <a:ahLst/>
              <a:cxnLst/>
              <a:rect l="l" t="t" r="r" b="b"/>
              <a:pathLst>
                <a:path w="3716020" h="5029200">
                  <a:moveTo>
                    <a:pt x="1857756" y="5029200"/>
                  </a:moveTo>
                  <a:lnTo>
                    <a:pt x="1509141" y="4156202"/>
                  </a:lnTo>
                  <a:lnTo>
                    <a:pt x="0" y="4156202"/>
                  </a:lnTo>
                  <a:lnTo>
                    <a:pt x="0" y="0"/>
                  </a:lnTo>
                  <a:lnTo>
                    <a:pt x="3715512" y="0"/>
                  </a:lnTo>
                  <a:lnTo>
                    <a:pt x="3715512" y="4156202"/>
                  </a:lnTo>
                  <a:lnTo>
                    <a:pt x="2206371" y="4156202"/>
                  </a:lnTo>
                  <a:lnTo>
                    <a:pt x="1857756" y="5029200"/>
                  </a:lnTo>
                  <a:close/>
                </a:path>
              </a:pathLst>
            </a:custGeom>
            <a:solidFill>
              <a:srgbClr val="008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" y="829055"/>
              <a:ext cx="3754120" cy="5067300"/>
            </a:xfrm>
            <a:custGeom>
              <a:avLst/>
              <a:gdLst/>
              <a:ahLst/>
              <a:cxnLst/>
              <a:rect l="l" t="t" r="r" b="b"/>
              <a:pathLst>
                <a:path w="3754120" h="5067300">
                  <a:moveTo>
                    <a:pt x="1515287" y="4194302"/>
                  </a:moveTo>
                  <a:lnTo>
                    <a:pt x="19050" y="4194302"/>
                  </a:lnTo>
                  <a:lnTo>
                    <a:pt x="15748" y="4194009"/>
                  </a:lnTo>
                  <a:lnTo>
                    <a:pt x="0" y="4175252"/>
                  </a:lnTo>
                  <a:lnTo>
                    <a:pt x="0" y="19050"/>
                  </a:lnTo>
                  <a:lnTo>
                    <a:pt x="19050" y="0"/>
                  </a:lnTo>
                  <a:lnTo>
                    <a:pt x="3734562" y="0"/>
                  </a:lnTo>
                  <a:lnTo>
                    <a:pt x="3753612" y="19050"/>
                  </a:lnTo>
                  <a:lnTo>
                    <a:pt x="38100" y="19050"/>
                  </a:lnTo>
                  <a:lnTo>
                    <a:pt x="19050" y="38100"/>
                  </a:lnTo>
                  <a:lnTo>
                    <a:pt x="38100" y="38100"/>
                  </a:lnTo>
                  <a:lnTo>
                    <a:pt x="38100" y="4156202"/>
                  </a:lnTo>
                  <a:lnTo>
                    <a:pt x="19049" y="4156202"/>
                  </a:lnTo>
                  <a:lnTo>
                    <a:pt x="38100" y="4175252"/>
                  </a:lnTo>
                  <a:lnTo>
                    <a:pt x="1548701" y="4175252"/>
                  </a:lnTo>
                  <a:lnTo>
                    <a:pt x="1551521" y="4182313"/>
                  </a:lnTo>
                  <a:lnTo>
                    <a:pt x="1510499" y="4182313"/>
                  </a:lnTo>
                  <a:lnTo>
                    <a:pt x="1515170" y="4194009"/>
                  </a:lnTo>
                  <a:lnTo>
                    <a:pt x="1515287" y="4194302"/>
                  </a:lnTo>
                  <a:close/>
                </a:path>
                <a:path w="3754120" h="5067300">
                  <a:moveTo>
                    <a:pt x="38100" y="38100"/>
                  </a:moveTo>
                  <a:lnTo>
                    <a:pt x="19050" y="3810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  <a:path w="3754120" h="5067300">
                  <a:moveTo>
                    <a:pt x="3715512" y="38100"/>
                  </a:moveTo>
                  <a:lnTo>
                    <a:pt x="38100" y="38100"/>
                  </a:lnTo>
                  <a:lnTo>
                    <a:pt x="38100" y="19050"/>
                  </a:lnTo>
                  <a:lnTo>
                    <a:pt x="3715512" y="19050"/>
                  </a:lnTo>
                  <a:lnTo>
                    <a:pt x="3715512" y="38100"/>
                  </a:lnTo>
                  <a:close/>
                </a:path>
                <a:path w="3754120" h="5067300">
                  <a:moveTo>
                    <a:pt x="3715512" y="4175252"/>
                  </a:moveTo>
                  <a:lnTo>
                    <a:pt x="3715512" y="19050"/>
                  </a:lnTo>
                  <a:lnTo>
                    <a:pt x="3734562" y="38100"/>
                  </a:lnTo>
                  <a:lnTo>
                    <a:pt x="3753612" y="38100"/>
                  </a:lnTo>
                  <a:lnTo>
                    <a:pt x="3753612" y="4156202"/>
                  </a:lnTo>
                  <a:lnTo>
                    <a:pt x="3734562" y="4156202"/>
                  </a:lnTo>
                  <a:lnTo>
                    <a:pt x="3715512" y="4175252"/>
                  </a:lnTo>
                  <a:close/>
                </a:path>
                <a:path w="3754120" h="5067300">
                  <a:moveTo>
                    <a:pt x="3753612" y="38100"/>
                  </a:moveTo>
                  <a:lnTo>
                    <a:pt x="3734562" y="38100"/>
                  </a:lnTo>
                  <a:lnTo>
                    <a:pt x="3715512" y="19050"/>
                  </a:lnTo>
                  <a:lnTo>
                    <a:pt x="3753612" y="19050"/>
                  </a:lnTo>
                  <a:lnTo>
                    <a:pt x="3753612" y="38100"/>
                  </a:lnTo>
                  <a:close/>
                </a:path>
                <a:path w="3754120" h="5067300">
                  <a:moveTo>
                    <a:pt x="38100" y="4175252"/>
                  </a:moveTo>
                  <a:lnTo>
                    <a:pt x="19049" y="4156202"/>
                  </a:lnTo>
                  <a:lnTo>
                    <a:pt x="38100" y="4156202"/>
                  </a:lnTo>
                  <a:lnTo>
                    <a:pt x="38100" y="4175252"/>
                  </a:lnTo>
                  <a:close/>
                </a:path>
                <a:path w="3754120" h="5067300">
                  <a:moveTo>
                    <a:pt x="1548701" y="4175252"/>
                  </a:moveTo>
                  <a:lnTo>
                    <a:pt x="38100" y="4175252"/>
                  </a:lnTo>
                  <a:lnTo>
                    <a:pt x="38100" y="4156202"/>
                  </a:lnTo>
                  <a:lnTo>
                    <a:pt x="1528190" y="4156202"/>
                  </a:lnTo>
                  <a:lnTo>
                    <a:pt x="1531416" y="4156481"/>
                  </a:lnTo>
                  <a:lnTo>
                    <a:pt x="1548701" y="4175252"/>
                  </a:lnTo>
                  <a:close/>
                </a:path>
                <a:path w="3754120" h="5067300">
                  <a:moveTo>
                    <a:pt x="1900136" y="5041188"/>
                  </a:moveTo>
                  <a:lnTo>
                    <a:pt x="1894497" y="5041188"/>
                  </a:lnTo>
                  <a:lnTo>
                    <a:pt x="1876806" y="4996886"/>
                  </a:lnTo>
                  <a:lnTo>
                    <a:pt x="2207729" y="4168190"/>
                  </a:lnTo>
                  <a:lnTo>
                    <a:pt x="2225421" y="4156202"/>
                  </a:lnTo>
                  <a:lnTo>
                    <a:pt x="3715512" y="4156202"/>
                  </a:lnTo>
                  <a:lnTo>
                    <a:pt x="3715512" y="4175252"/>
                  </a:lnTo>
                  <a:lnTo>
                    <a:pt x="3753612" y="4175252"/>
                  </a:lnTo>
                  <a:lnTo>
                    <a:pt x="3753319" y="4178554"/>
                  </a:lnTo>
                  <a:lnTo>
                    <a:pt x="3752468" y="4181767"/>
                  </a:lnTo>
                  <a:lnTo>
                    <a:pt x="3752213" y="4182313"/>
                  </a:lnTo>
                  <a:lnTo>
                    <a:pt x="2243112" y="4182313"/>
                  </a:lnTo>
                  <a:lnTo>
                    <a:pt x="2225421" y="4194302"/>
                  </a:lnTo>
                  <a:lnTo>
                    <a:pt x="2238324" y="4194302"/>
                  </a:lnTo>
                  <a:lnTo>
                    <a:pt x="1900136" y="5041188"/>
                  </a:lnTo>
                  <a:close/>
                </a:path>
                <a:path w="3754120" h="5067300">
                  <a:moveTo>
                    <a:pt x="3753612" y="4175252"/>
                  </a:moveTo>
                  <a:lnTo>
                    <a:pt x="3715512" y="4175252"/>
                  </a:lnTo>
                  <a:lnTo>
                    <a:pt x="3734562" y="4156202"/>
                  </a:lnTo>
                  <a:lnTo>
                    <a:pt x="3753612" y="4156202"/>
                  </a:lnTo>
                  <a:lnTo>
                    <a:pt x="3753612" y="4175252"/>
                  </a:lnTo>
                  <a:close/>
                </a:path>
                <a:path w="3754120" h="5067300">
                  <a:moveTo>
                    <a:pt x="1876806" y="5067300"/>
                  </a:moveTo>
                  <a:lnTo>
                    <a:pt x="1510499" y="4182313"/>
                  </a:lnTo>
                  <a:lnTo>
                    <a:pt x="1528191" y="4194302"/>
                  </a:lnTo>
                  <a:lnTo>
                    <a:pt x="1556309" y="4194302"/>
                  </a:lnTo>
                  <a:lnTo>
                    <a:pt x="1876806" y="4996886"/>
                  </a:lnTo>
                  <a:lnTo>
                    <a:pt x="1859114" y="5041188"/>
                  </a:lnTo>
                  <a:lnTo>
                    <a:pt x="1900136" y="5041188"/>
                  </a:lnTo>
                  <a:lnTo>
                    <a:pt x="1880031" y="5067020"/>
                  </a:lnTo>
                  <a:lnTo>
                    <a:pt x="1876806" y="5067300"/>
                  </a:lnTo>
                  <a:close/>
                </a:path>
                <a:path w="3754120" h="5067300">
                  <a:moveTo>
                    <a:pt x="1556309" y="4194302"/>
                  </a:moveTo>
                  <a:lnTo>
                    <a:pt x="1528191" y="4194302"/>
                  </a:lnTo>
                  <a:lnTo>
                    <a:pt x="1510499" y="4182313"/>
                  </a:lnTo>
                  <a:lnTo>
                    <a:pt x="1551521" y="4182313"/>
                  </a:lnTo>
                  <a:lnTo>
                    <a:pt x="1556192" y="4194009"/>
                  </a:lnTo>
                  <a:lnTo>
                    <a:pt x="1556309" y="4194302"/>
                  </a:lnTo>
                  <a:close/>
                </a:path>
                <a:path w="3754120" h="5067300">
                  <a:moveTo>
                    <a:pt x="2238324" y="4194302"/>
                  </a:moveTo>
                  <a:lnTo>
                    <a:pt x="2225421" y="4194302"/>
                  </a:lnTo>
                  <a:lnTo>
                    <a:pt x="2243112" y="4182313"/>
                  </a:lnTo>
                  <a:lnTo>
                    <a:pt x="2238441" y="4194009"/>
                  </a:lnTo>
                  <a:lnTo>
                    <a:pt x="2238324" y="4194302"/>
                  </a:lnTo>
                  <a:close/>
                </a:path>
                <a:path w="3754120" h="5067300">
                  <a:moveTo>
                    <a:pt x="3734562" y="4194302"/>
                  </a:moveTo>
                  <a:lnTo>
                    <a:pt x="2238324" y="4194302"/>
                  </a:lnTo>
                  <a:lnTo>
                    <a:pt x="2243112" y="4182313"/>
                  </a:lnTo>
                  <a:lnTo>
                    <a:pt x="3752213" y="4182313"/>
                  </a:lnTo>
                  <a:lnTo>
                    <a:pt x="3751059" y="4184777"/>
                  </a:lnTo>
                  <a:lnTo>
                    <a:pt x="3734562" y="4194302"/>
                  </a:lnTo>
                  <a:close/>
                </a:path>
                <a:path w="3754120" h="5067300">
                  <a:moveTo>
                    <a:pt x="1894497" y="5041188"/>
                  </a:moveTo>
                  <a:lnTo>
                    <a:pt x="1859114" y="5041188"/>
                  </a:lnTo>
                  <a:lnTo>
                    <a:pt x="1876806" y="4996886"/>
                  </a:lnTo>
                  <a:lnTo>
                    <a:pt x="1894497" y="5041188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655" y="5739384"/>
              <a:ext cx="11896725" cy="350520"/>
            </a:xfrm>
            <a:custGeom>
              <a:avLst/>
              <a:gdLst/>
              <a:ahLst/>
              <a:cxnLst/>
              <a:rect l="l" t="t" r="r" b="b"/>
              <a:pathLst>
                <a:path w="11896725" h="350520">
                  <a:moveTo>
                    <a:pt x="11662791" y="350519"/>
                  </a:moveTo>
                  <a:lnTo>
                    <a:pt x="11662791" y="254241"/>
                  </a:lnTo>
                  <a:lnTo>
                    <a:pt x="0" y="254241"/>
                  </a:lnTo>
                  <a:lnTo>
                    <a:pt x="0" y="96278"/>
                  </a:lnTo>
                  <a:lnTo>
                    <a:pt x="11662791" y="96278"/>
                  </a:lnTo>
                  <a:lnTo>
                    <a:pt x="11662791" y="0"/>
                  </a:lnTo>
                  <a:lnTo>
                    <a:pt x="11896344" y="175260"/>
                  </a:lnTo>
                  <a:lnTo>
                    <a:pt x="11662791" y="350519"/>
                  </a:lnTo>
                  <a:close/>
                </a:path>
              </a:pathLst>
            </a:custGeom>
            <a:solidFill>
              <a:srgbClr val="008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" y="5739384"/>
              <a:ext cx="251460" cy="350520"/>
            </a:xfrm>
            <a:custGeom>
              <a:avLst/>
              <a:gdLst/>
              <a:ahLst/>
              <a:cxnLst/>
              <a:rect l="l" t="t" r="r" b="b"/>
              <a:pathLst>
                <a:path w="251460" h="350520">
                  <a:moveTo>
                    <a:pt x="125730" y="350519"/>
                  </a:moveTo>
                  <a:lnTo>
                    <a:pt x="85991" y="341579"/>
                  </a:lnTo>
                  <a:lnTo>
                    <a:pt x="51473" y="316699"/>
                  </a:lnTo>
                  <a:lnTo>
                    <a:pt x="24257" y="278764"/>
                  </a:lnTo>
                  <a:lnTo>
                    <a:pt x="6413" y="230657"/>
                  </a:lnTo>
                  <a:lnTo>
                    <a:pt x="0" y="175260"/>
                  </a:lnTo>
                  <a:lnTo>
                    <a:pt x="6413" y="119862"/>
                  </a:lnTo>
                  <a:lnTo>
                    <a:pt x="24257" y="71754"/>
                  </a:lnTo>
                  <a:lnTo>
                    <a:pt x="51473" y="33807"/>
                  </a:lnTo>
                  <a:lnTo>
                    <a:pt x="85991" y="8928"/>
                  </a:lnTo>
                  <a:lnTo>
                    <a:pt x="125730" y="0"/>
                  </a:lnTo>
                  <a:lnTo>
                    <a:pt x="165468" y="8928"/>
                  </a:lnTo>
                  <a:lnTo>
                    <a:pt x="199986" y="33807"/>
                  </a:lnTo>
                  <a:lnTo>
                    <a:pt x="227203" y="71754"/>
                  </a:lnTo>
                  <a:lnTo>
                    <a:pt x="245046" y="119862"/>
                  </a:lnTo>
                  <a:lnTo>
                    <a:pt x="251459" y="175260"/>
                  </a:lnTo>
                  <a:lnTo>
                    <a:pt x="245046" y="230657"/>
                  </a:lnTo>
                  <a:lnTo>
                    <a:pt x="227203" y="278764"/>
                  </a:lnTo>
                  <a:lnTo>
                    <a:pt x="199986" y="316699"/>
                  </a:lnTo>
                  <a:lnTo>
                    <a:pt x="165468" y="341579"/>
                  </a:lnTo>
                  <a:lnTo>
                    <a:pt x="125730" y="350519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3812" y="5739383"/>
              <a:ext cx="9184005" cy="360045"/>
            </a:xfrm>
            <a:custGeom>
              <a:avLst/>
              <a:gdLst/>
              <a:ahLst/>
              <a:cxnLst/>
              <a:rect l="l" t="t" r="r" b="b"/>
              <a:pathLst>
                <a:path w="9184005" h="360045">
                  <a:moveTo>
                    <a:pt x="251460" y="175260"/>
                  </a:moveTo>
                  <a:lnTo>
                    <a:pt x="245046" y="119862"/>
                  </a:lnTo>
                  <a:lnTo>
                    <a:pt x="227203" y="71755"/>
                  </a:lnTo>
                  <a:lnTo>
                    <a:pt x="199986" y="33820"/>
                  </a:lnTo>
                  <a:lnTo>
                    <a:pt x="165481" y="8940"/>
                  </a:lnTo>
                  <a:lnTo>
                    <a:pt x="125730" y="0"/>
                  </a:lnTo>
                  <a:lnTo>
                    <a:pt x="85966" y="8940"/>
                  </a:lnTo>
                  <a:lnTo>
                    <a:pt x="51460" y="33820"/>
                  </a:lnTo>
                  <a:lnTo>
                    <a:pt x="24244" y="71755"/>
                  </a:lnTo>
                  <a:lnTo>
                    <a:pt x="6400" y="119862"/>
                  </a:lnTo>
                  <a:lnTo>
                    <a:pt x="0" y="175260"/>
                  </a:lnTo>
                  <a:lnTo>
                    <a:pt x="6400" y="230670"/>
                  </a:lnTo>
                  <a:lnTo>
                    <a:pt x="24244" y="278777"/>
                  </a:lnTo>
                  <a:lnTo>
                    <a:pt x="51460" y="316712"/>
                  </a:lnTo>
                  <a:lnTo>
                    <a:pt x="85966" y="341591"/>
                  </a:lnTo>
                  <a:lnTo>
                    <a:pt x="125730" y="350520"/>
                  </a:lnTo>
                  <a:lnTo>
                    <a:pt x="165481" y="341591"/>
                  </a:lnTo>
                  <a:lnTo>
                    <a:pt x="199986" y="316712"/>
                  </a:lnTo>
                  <a:lnTo>
                    <a:pt x="227203" y="278777"/>
                  </a:lnTo>
                  <a:lnTo>
                    <a:pt x="245046" y="230670"/>
                  </a:lnTo>
                  <a:lnTo>
                    <a:pt x="251460" y="175260"/>
                  </a:lnTo>
                  <a:close/>
                </a:path>
                <a:path w="9184005" h="360045">
                  <a:moveTo>
                    <a:pt x="3229356" y="175260"/>
                  </a:moveTo>
                  <a:lnTo>
                    <a:pt x="3222942" y="119862"/>
                  </a:lnTo>
                  <a:lnTo>
                    <a:pt x="3205099" y="71755"/>
                  </a:lnTo>
                  <a:lnTo>
                    <a:pt x="3177883" y="33820"/>
                  </a:lnTo>
                  <a:lnTo>
                    <a:pt x="3143377" y="8940"/>
                  </a:lnTo>
                  <a:lnTo>
                    <a:pt x="3103626" y="0"/>
                  </a:lnTo>
                  <a:lnTo>
                    <a:pt x="3063862" y="8940"/>
                  </a:lnTo>
                  <a:lnTo>
                    <a:pt x="3029356" y="33820"/>
                  </a:lnTo>
                  <a:lnTo>
                    <a:pt x="3002140" y="71755"/>
                  </a:lnTo>
                  <a:lnTo>
                    <a:pt x="2984296" y="119862"/>
                  </a:lnTo>
                  <a:lnTo>
                    <a:pt x="2977896" y="175260"/>
                  </a:lnTo>
                  <a:lnTo>
                    <a:pt x="2984296" y="230670"/>
                  </a:lnTo>
                  <a:lnTo>
                    <a:pt x="3002140" y="278777"/>
                  </a:lnTo>
                  <a:lnTo>
                    <a:pt x="3029356" y="316712"/>
                  </a:lnTo>
                  <a:lnTo>
                    <a:pt x="3063862" y="341591"/>
                  </a:lnTo>
                  <a:lnTo>
                    <a:pt x="3103626" y="350520"/>
                  </a:lnTo>
                  <a:lnTo>
                    <a:pt x="3143377" y="341591"/>
                  </a:lnTo>
                  <a:lnTo>
                    <a:pt x="3177883" y="316712"/>
                  </a:lnTo>
                  <a:lnTo>
                    <a:pt x="3205099" y="278777"/>
                  </a:lnTo>
                  <a:lnTo>
                    <a:pt x="3222942" y="230670"/>
                  </a:lnTo>
                  <a:lnTo>
                    <a:pt x="3229356" y="175260"/>
                  </a:lnTo>
                  <a:close/>
                </a:path>
                <a:path w="9184005" h="360045">
                  <a:moveTo>
                    <a:pt x="6207252" y="183642"/>
                  </a:moveTo>
                  <a:lnTo>
                    <a:pt x="6200838" y="128016"/>
                  </a:lnTo>
                  <a:lnTo>
                    <a:pt x="6182995" y="79692"/>
                  </a:lnTo>
                  <a:lnTo>
                    <a:pt x="6155779" y="41592"/>
                  </a:lnTo>
                  <a:lnTo>
                    <a:pt x="6121273" y="16598"/>
                  </a:lnTo>
                  <a:lnTo>
                    <a:pt x="6081522" y="7620"/>
                  </a:lnTo>
                  <a:lnTo>
                    <a:pt x="6041758" y="16598"/>
                  </a:lnTo>
                  <a:lnTo>
                    <a:pt x="6007252" y="41592"/>
                  </a:lnTo>
                  <a:lnTo>
                    <a:pt x="5980036" y="79692"/>
                  </a:lnTo>
                  <a:lnTo>
                    <a:pt x="5962193" y="128016"/>
                  </a:lnTo>
                  <a:lnTo>
                    <a:pt x="5955792" y="183642"/>
                  </a:lnTo>
                  <a:lnTo>
                    <a:pt x="5962193" y="239280"/>
                  </a:lnTo>
                  <a:lnTo>
                    <a:pt x="5980036" y="287604"/>
                  </a:lnTo>
                  <a:lnTo>
                    <a:pt x="6007252" y="325704"/>
                  </a:lnTo>
                  <a:lnTo>
                    <a:pt x="6041758" y="350697"/>
                  </a:lnTo>
                  <a:lnTo>
                    <a:pt x="6081522" y="359664"/>
                  </a:lnTo>
                  <a:lnTo>
                    <a:pt x="6121273" y="350697"/>
                  </a:lnTo>
                  <a:lnTo>
                    <a:pt x="6155779" y="325704"/>
                  </a:lnTo>
                  <a:lnTo>
                    <a:pt x="6182995" y="287604"/>
                  </a:lnTo>
                  <a:lnTo>
                    <a:pt x="6200838" y="239280"/>
                  </a:lnTo>
                  <a:lnTo>
                    <a:pt x="6207252" y="183642"/>
                  </a:lnTo>
                  <a:close/>
                </a:path>
                <a:path w="9184005" h="360045">
                  <a:moveTo>
                    <a:pt x="9183624" y="175260"/>
                  </a:moveTo>
                  <a:lnTo>
                    <a:pt x="9177210" y="119862"/>
                  </a:lnTo>
                  <a:lnTo>
                    <a:pt x="9159367" y="71755"/>
                  </a:lnTo>
                  <a:lnTo>
                    <a:pt x="9132151" y="33820"/>
                  </a:lnTo>
                  <a:lnTo>
                    <a:pt x="9097645" y="8940"/>
                  </a:lnTo>
                  <a:lnTo>
                    <a:pt x="9057894" y="0"/>
                  </a:lnTo>
                  <a:lnTo>
                    <a:pt x="9018130" y="8940"/>
                  </a:lnTo>
                  <a:lnTo>
                    <a:pt x="8983624" y="33820"/>
                  </a:lnTo>
                  <a:lnTo>
                    <a:pt x="8956408" y="71755"/>
                  </a:lnTo>
                  <a:lnTo>
                    <a:pt x="8938565" y="119862"/>
                  </a:lnTo>
                  <a:lnTo>
                    <a:pt x="8932164" y="175260"/>
                  </a:lnTo>
                  <a:lnTo>
                    <a:pt x="8938565" y="230670"/>
                  </a:lnTo>
                  <a:lnTo>
                    <a:pt x="8956408" y="278777"/>
                  </a:lnTo>
                  <a:lnTo>
                    <a:pt x="8983624" y="316712"/>
                  </a:lnTo>
                  <a:lnTo>
                    <a:pt x="9018130" y="341591"/>
                  </a:lnTo>
                  <a:lnTo>
                    <a:pt x="9057894" y="350520"/>
                  </a:lnTo>
                  <a:lnTo>
                    <a:pt x="9097645" y="341591"/>
                  </a:lnTo>
                  <a:lnTo>
                    <a:pt x="9132151" y="316712"/>
                  </a:lnTo>
                  <a:lnTo>
                    <a:pt x="9159367" y="278777"/>
                  </a:lnTo>
                  <a:lnTo>
                    <a:pt x="9177210" y="230670"/>
                  </a:lnTo>
                  <a:lnTo>
                    <a:pt x="9183624" y="175260"/>
                  </a:lnTo>
                  <a:close/>
                </a:path>
              </a:pathLst>
            </a:custGeom>
            <a:solidFill>
              <a:srgbClr val="008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6897" y="2187205"/>
            <a:ext cx="114871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4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8424" y="946416"/>
            <a:ext cx="3380740" cy="4622800"/>
            <a:chOff x="248424" y="946416"/>
            <a:chExt cx="3380740" cy="4622800"/>
          </a:xfrm>
        </p:grpSpPr>
        <p:sp>
          <p:nvSpPr>
            <p:cNvPr id="11" name="object 11"/>
            <p:cNvSpPr/>
            <p:nvPr/>
          </p:nvSpPr>
          <p:spPr>
            <a:xfrm>
              <a:off x="267462" y="965454"/>
              <a:ext cx="3342640" cy="4585970"/>
            </a:xfrm>
            <a:custGeom>
              <a:avLst/>
              <a:gdLst/>
              <a:ahLst/>
              <a:cxnLst/>
              <a:rect l="l" t="t" r="r" b="b"/>
              <a:pathLst>
                <a:path w="3342640" h="4585970">
                  <a:moveTo>
                    <a:pt x="2785110" y="4585716"/>
                  </a:moveTo>
                  <a:lnTo>
                    <a:pt x="557034" y="4585716"/>
                  </a:lnTo>
                  <a:lnTo>
                    <a:pt x="508965" y="4583671"/>
                  </a:lnTo>
                  <a:lnTo>
                    <a:pt x="462038" y="4577651"/>
                  </a:lnTo>
                  <a:lnTo>
                    <a:pt x="416420" y="4567809"/>
                  </a:lnTo>
                  <a:lnTo>
                    <a:pt x="372262" y="4554334"/>
                  </a:lnTo>
                  <a:lnTo>
                    <a:pt x="329742" y="4537379"/>
                  </a:lnTo>
                  <a:lnTo>
                    <a:pt x="289026" y="4517110"/>
                  </a:lnTo>
                  <a:lnTo>
                    <a:pt x="250278" y="4493704"/>
                  </a:lnTo>
                  <a:lnTo>
                    <a:pt x="213677" y="4467326"/>
                  </a:lnTo>
                  <a:lnTo>
                    <a:pt x="179374" y="4438142"/>
                  </a:lnTo>
                  <a:lnTo>
                    <a:pt x="147561" y="4406315"/>
                  </a:lnTo>
                  <a:lnTo>
                    <a:pt x="118364" y="4372013"/>
                  </a:lnTo>
                  <a:lnTo>
                    <a:pt x="91986" y="4335411"/>
                  </a:lnTo>
                  <a:lnTo>
                    <a:pt x="68592" y="4296676"/>
                  </a:lnTo>
                  <a:lnTo>
                    <a:pt x="48323" y="4255960"/>
                  </a:lnTo>
                  <a:lnTo>
                    <a:pt x="31369" y="4213440"/>
                  </a:lnTo>
                  <a:lnTo>
                    <a:pt x="17894" y="4169295"/>
                  </a:lnTo>
                  <a:lnTo>
                    <a:pt x="8064" y="4123664"/>
                  </a:lnTo>
                  <a:lnTo>
                    <a:pt x="2044" y="4076750"/>
                  </a:lnTo>
                  <a:lnTo>
                    <a:pt x="0" y="4028694"/>
                  </a:lnTo>
                  <a:lnTo>
                    <a:pt x="0" y="557022"/>
                  </a:lnTo>
                  <a:lnTo>
                    <a:pt x="2044" y="508965"/>
                  </a:lnTo>
                  <a:lnTo>
                    <a:pt x="8064" y="462038"/>
                  </a:lnTo>
                  <a:lnTo>
                    <a:pt x="17894" y="416420"/>
                  </a:lnTo>
                  <a:lnTo>
                    <a:pt x="31369" y="372275"/>
                  </a:lnTo>
                  <a:lnTo>
                    <a:pt x="48323" y="329755"/>
                  </a:lnTo>
                  <a:lnTo>
                    <a:pt x="68592" y="289039"/>
                  </a:lnTo>
                  <a:lnTo>
                    <a:pt x="91986" y="250304"/>
                  </a:lnTo>
                  <a:lnTo>
                    <a:pt x="118364" y="213690"/>
                  </a:lnTo>
                  <a:lnTo>
                    <a:pt x="147561" y="179400"/>
                  </a:lnTo>
                  <a:lnTo>
                    <a:pt x="179374" y="147574"/>
                  </a:lnTo>
                  <a:lnTo>
                    <a:pt x="213677" y="118376"/>
                  </a:lnTo>
                  <a:lnTo>
                    <a:pt x="250278" y="91998"/>
                  </a:lnTo>
                  <a:lnTo>
                    <a:pt x="289026" y="68592"/>
                  </a:lnTo>
                  <a:lnTo>
                    <a:pt x="329742" y="48336"/>
                  </a:lnTo>
                  <a:lnTo>
                    <a:pt x="372262" y="31381"/>
                  </a:lnTo>
                  <a:lnTo>
                    <a:pt x="416420" y="17907"/>
                  </a:lnTo>
                  <a:lnTo>
                    <a:pt x="462038" y="8064"/>
                  </a:lnTo>
                  <a:lnTo>
                    <a:pt x="508965" y="2044"/>
                  </a:lnTo>
                  <a:lnTo>
                    <a:pt x="557034" y="0"/>
                  </a:lnTo>
                  <a:lnTo>
                    <a:pt x="2785110" y="0"/>
                  </a:lnTo>
                  <a:lnTo>
                    <a:pt x="2833166" y="2044"/>
                  </a:lnTo>
                  <a:lnTo>
                    <a:pt x="2880093" y="8064"/>
                  </a:lnTo>
                  <a:lnTo>
                    <a:pt x="2925711" y="17907"/>
                  </a:lnTo>
                  <a:lnTo>
                    <a:pt x="2969856" y="31381"/>
                  </a:lnTo>
                  <a:lnTo>
                    <a:pt x="3012376" y="48336"/>
                  </a:lnTo>
                  <a:lnTo>
                    <a:pt x="3053092" y="68592"/>
                  </a:lnTo>
                  <a:lnTo>
                    <a:pt x="3091827" y="91998"/>
                  </a:lnTo>
                  <a:lnTo>
                    <a:pt x="3128429" y="118376"/>
                  </a:lnTo>
                  <a:lnTo>
                    <a:pt x="3162731" y="147574"/>
                  </a:lnTo>
                  <a:lnTo>
                    <a:pt x="3194558" y="179400"/>
                  </a:lnTo>
                  <a:lnTo>
                    <a:pt x="3223742" y="213690"/>
                  </a:lnTo>
                  <a:lnTo>
                    <a:pt x="3250120" y="250304"/>
                  </a:lnTo>
                  <a:lnTo>
                    <a:pt x="3273539" y="289039"/>
                  </a:lnTo>
                  <a:lnTo>
                    <a:pt x="3293795" y="329755"/>
                  </a:lnTo>
                  <a:lnTo>
                    <a:pt x="3310750" y="372275"/>
                  </a:lnTo>
                  <a:lnTo>
                    <a:pt x="3324225" y="416420"/>
                  </a:lnTo>
                  <a:lnTo>
                    <a:pt x="3334067" y="462038"/>
                  </a:lnTo>
                  <a:lnTo>
                    <a:pt x="3340087" y="508965"/>
                  </a:lnTo>
                  <a:lnTo>
                    <a:pt x="3342132" y="557022"/>
                  </a:lnTo>
                  <a:lnTo>
                    <a:pt x="3342132" y="4028694"/>
                  </a:lnTo>
                  <a:lnTo>
                    <a:pt x="3340087" y="4076750"/>
                  </a:lnTo>
                  <a:lnTo>
                    <a:pt x="3334067" y="4123664"/>
                  </a:lnTo>
                  <a:lnTo>
                    <a:pt x="3324225" y="4169295"/>
                  </a:lnTo>
                  <a:lnTo>
                    <a:pt x="3310750" y="4213440"/>
                  </a:lnTo>
                  <a:lnTo>
                    <a:pt x="3293795" y="4255960"/>
                  </a:lnTo>
                  <a:lnTo>
                    <a:pt x="3273539" y="4296676"/>
                  </a:lnTo>
                  <a:lnTo>
                    <a:pt x="3250120" y="4335411"/>
                  </a:lnTo>
                  <a:lnTo>
                    <a:pt x="3223742" y="4372013"/>
                  </a:lnTo>
                  <a:lnTo>
                    <a:pt x="3194558" y="4406315"/>
                  </a:lnTo>
                  <a:lnTo>
                    <a:pt x="3162731" y="4438142"/>
                  </a:lnTo>
                  <a:lnTo>
                    <a:pt x="3128429" y="4467326"/>
                  </a:lnTo>
                  <a:lnTo>
                    <a:pt x="3091827" y="4493704"/>
                  </a:lnTo>
                  <a:lnTo>
                    <a:pt x="3053092" y="4517110"/>
                  </a:lnTo>
                  <a:lnTo>
                    <a:pt x="3012376" y="4537379"/>
                  </a:lnTo>
                  <a:lnTo>
                    <a:pt x="2969856" y="4554334"/>
                  </a:lnTo>
                  <a:lnTo>
                    <a:pt x="2925711" y="4567809"/>
                  </a:lnTo>
                  <a:lnTo>
                    <a:pt x="2880093" y="4577651"/>
                  </a:lnTo>
                  <a:lnTo>
                    <a:pt x="2833166" y="4583671"/>
                  </a:lnTo>
                  <a:lnTo>
                    <a:pt x="2785110" y="45857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424" y="946416"/>
              <a:ext cx="3380740" cy="4622800"/>
            </a:xfrm>
            <a:custGeom>
              <a:avLst/>
              <a:gdLst/>
              <a:ahLst/>
              <a:cxnLst/>
              <a:rect l="l" t="t" r="r" b="b"/>
              <a:pathLst>
                <a:path w="3380740" h="4622800">
                  <a:moveTo>
                    <a:pt x="2948762" y="12699"/>
                  </a:moveTo>
                  <a:lnTo>
                    <a:pt x="431444" y="12699"/>
                  </a:lnTo>
                  <a:lnTo>
                    <a:pt x="477062" y="0"/>
                  </a:lnTo>
                  <a:lnTo>
                    <a:pt x="2903143" y="0"/>
                  </a:lnTo>
                  <a:lnTo>
                    <a:pt x="2948762" y="12699"/>
                  </a:lnTo>
                  <a:close/>
                </a:path>
                <a:path w="3380740" h="4622800">
                  <a:moveTo>
                    <a:pt x="2994456" y="25399"/>
                  </a:moveTo>
                  <a:lnTo>
                    <a:pt x="385737" y="25399"/>
                  </a:lnTo>
                  <a:lnTo>
                    <a:pt x="429895" y="12699"/>
                  </a:lnTo>
                  <a:lnTo>
                    <a:pt x="2950311" y="12699"/>
                  </a:lnTo>
                  <a:lnTo>
                    <a:pt x="2994456" y="25399"/>
                  </a:lnTo>
                  <a:close/>
                </a:path>
                <a:path w="3380740" h="4622800">
                  <a:moveTo>
                    <a:pt x="528815" y="38099"/>
                  </a:moveTo>
                  <a:lnTo>
                    <a:pt x="341718" y="38099"/>
                  </a:lnTo>
                  <a:lnTo>
                    <a:pt x="384238" y="25399"/>
                  </a:lnTo>
                  <a:lnTo>
                    <a:pt x="576884" y="25399"/>
                  </a:lnTo>
                  <a:lnTo>
                    <a:pt x="528815" y="38099"/>
                  </a:lnTo>
                  <a:close/>
                </a:path>
                <a:path w="3380740" h="4622800">
                  <a:moveTo>
                    <a:pt x="3038474" y="38099"/>
                  </a:moveTo>
                  <a:lnTo>
                    <a:pt x="2851391" y="38099"/>
                  </a:lnTo>
                  <a:lnTo>
                    <a:pt x="2803334" y="25399"/>
                  </a:lnTo>
                  <a:lnTo>
                    <a:pt x="2995955" y="25399"/>
                  </a:lnTo>
                  <a:lnTo>
                    <a:pt x="3038474" y="38099"/>
                  </a:lnTo>
                  <a:close/>
                </a:path>
                <a:path w="3380740" h="4622800">
                  <a:moveTo>
                    <a:pt x="396862" y="63499"/>
                  </a:moveTo>
                  <a:lnTo>
                    <a:pt x="299580" y="63499"/>
                  </a:lnTo>
                  <a:lnTo>
                    <a:pt x="340296" y="38099"/>
                  </a:lnTo>
                  <a:lnTo>
                    <a:pt x="485089" y="38099"/>
                  </a:lnTo>
                  <a:lnTo>
                    <a:pt x="439470" y="50799"/>
                  </a:lnTo>
                  <a:lnTo>
                    <a:pt x="441020" y="50799"/>
                  </a:lnTo>
                  <a:lnTo>
                    <a:pt x="396862" y="63499"/>
                  </a:lnTo>
                  <a:close/>
                </a:path>
                <a:path w="3380740" h="4622800">
                  <a:moveTo>
                    <a:pt x="3080613" y="63499"/>
                  </a:moveTo>
                  <a:lnTo>
                    <a:pt x="2983331" y="63499"/>
                  </a:lnTo>
                  <a:lnTo>
                    <a:pt x="2939186" y="50799"/>
                  </a:lnTo>
                  <a:lnTo>
                    <a:pt x="2940735" y="50799"/>
                  </a:lnTo>
                  <a:lnTo>
                    <a:pt x="2895104" y="38099"/>
                  </a:lnTo>
                  <a:lnTo>
                    <a:pt x="3039897" y="38099"/>
                  </a:lnTo>
                  <a:lnTo>
                    <a:pt x="3080613" y="63499"/>
                  </a:lnTo>
                  <a:close/>
                </a:path>
                <a:path w="3380740" h="4622800">
                  <a:moveTo>
                    <a:pt x="279171" y="126999"/>
                  </a:moveTo>
                  <a:lnTo>
                    <a:pt x="280454" y="114299"/>
                  </a:lnTo>
                  <a:lnTo>
                    <a:pt x="221576" y="114299"/>
                  </a:lnTo>
                  <a:lnTo>
                    <a:pt x="258178" y="88899"/>
                  </a:lnTo>
                  <a:lnTo>
                    <a:pt x="259473" y="88899"/>
                  </a:lnTo>
                  <a:lnTo>
                    <a:pt x="298208" y="63499"/>
                  </a:lnTo>
                  <a:lnTo>
                    <a:pt x="398348" y="63499"/>
                  </a:lnTo>
                  <a:lnTo>
                    <a:pt x="355841" y="76199"/>
                  </a:lnTo>
                  <a:lnTo>
                    <a:pt x="357263" y="76199"/>
                  </a:lnTo>
                  <a:lnTo>
                    <a:pt x="316547" y="101599"/>
                  </a:lnTo>
                  <a:lnTo>
                    <a:pt x="317919" y="101599"/>
                  </a:lnTo>
                  <a:lnTo>
                    <a:pt x="279171" y="126999"/>
                  </a:lnTo>
                  <a:close/>
                </a:path>
                <a:path w="3380740" h="4622800">
                  <a:moveTo>
                    <a:pt x="3101022" y="126999"/>
                  </a:moveTo>
                  <a:lnTo>
                    <a:pt x="3062274" y="101599"/>
                  </a:lnTo>
                  <a:lnTo>
                    <a:pt x="3063633" y="101599"/>
                  </a:lnTo>
                  <a:lnTo>
                    <a:pt x="3022930" y="76199"/>
                  </a:lnTo>
                  <a:lnTo>
                    <a:pt x="3024352" y="76199"/>
                  </a:lnTo>
                  <a:lnTo>
                    <a:pt x="2981845" y="63499"/>
                  </a:lnTo>
                  <a:lnTo>
                    <a:pt x="3081972" y="63499"/>
                  </a:lnTo>
                  <a:lnTo>
                    <a:pt x="3120720" y="88899"/>
                  </a:lnTo>
                  <a:lnTo>
                    <a:pt x="3122002" y="88899"/>
                  </a:lnTo>
                  <a:lnTo>
                    <a:pt x="3158604" y="114299"/>
                  </a:lnTo>
                  <a:lnTo>
                    <a:pt x="3099727" y="114299"/>
                  </a:lnTo>
                  <a:lnTo>
                    <a:pt x="3101022" y="126999"/>
                  </a:lnTo>
                  <a:close/>
                </a:path>
                <a:path w="3380740" h="4622800">
                  <a:moveTo>
                    <a:pt x="210769" y="177799"/>
                  </a:moveTo>
                  <a:lnTo>
                    <a:pt x="153123" y="177799"/>
                  </a:lnTo>
                  <a:lnTo>
                    <a:pt x="184950" y="152399"/>
                  </a:lnTo>
                  <a:lnTo>
                    <a:pt x="186067" y="139699"/>
                  </a:lnTo>
                  <a:lnTo>
                    <a:pt x="220370" y="114299"/>
                  </a:lnTo>
                  <a:lnTo>
                    <a:pt x="280454" y="114299"/>
                  </a:lnTo>
                  <a:lnTo>
                    <a:pt x="256053" y="139699"/>
                  </a:lnTo>
                  <a:lnTo>
                    <a:pt x="245059" y="139699"/>
                  </a:lnTo>
                  <a:lnTo>
                    <a:pt x="210769" y="177799"/>
                  </a:lnTo>
                  <a:close/>
                </a:path>
                <a:path w="3380740" h="4622800">
                  <a:moveTo>
                    <a:pt x="3136328" y="152399"/>
                  </a:moveTo>
                  <a:lnTo>
                    <a:pt x="3099727" y="114299"/>
                  </a:lnTo>
                  <a:lnTo>
                    <a:pt x="3159823" y="114299"/>
                  </a:lnTo>
                  <a:lnTo>
                    <a:pt x="3194113" y="139699"/>
                  </a:lnTo>
                  <a:lnTo>
                    <a:pt x="3135122" y="139699"/>
                  </a:lnTo>
                  <a:lnTo>
                    <a:pt x="3136328" y="152399"/>
                  </a:lnTo>
                  <a:close/>
                </a:path>
                <a:path w="3380740" h="4622800">
                  <a:moveTo>
                    <a:pt x="243852" y="152399"/>
                  </a:moveTo>
                  <a:lnTo>
                    <a:pt x="245059" y="139699"/>
                  </a:lnTo>
                  <a:lnTo>
                    <a:pt x="256053" y="139699"/>
                  </a:lnTo>
                  <a:lnTo>
                    <a:pt x="243852" y="152399"/>
                  </a:lnTo>
                  <a:close/>
                </a:path>
                <a:path w="3380740" h="4622800">
                  <a:moveTo>
                    <a:pt x="3227070" y="177799"/>
                  </a:moveTo>
                  <a:lnTo>
                    <a:pt x="3169424" y="177799"/>
                  </a:lnTo>
                  <a:lnTo>
                    <a:pt x="3135122" y="139699"/>
                  </a:lnTo>
                  <a:lnTo>
                    <a:pt x="3194113" y="139699"/>
                  </a:lnTo>
                  <a:lnTo>
                    <a:pt x="3195243" y="152399"/>
                  </a:lnTo>
                  <a:lnTo>
                    <a:pt x="3227070" y="177799"/>
                  </a:lnTo>
                  <a:close/>
                </a:path>
                <a:path w="3380740" h="4622800">
                  <a:moveTo>
                    <a:pt x="39979" y="520699"/>
                  </a:moveTo>
                  <a:lnTo>
                    <a:pt x="2184" y="520699"/>
                  </a:lnTo>
                  <a:lnTo>
                    <a:pt x="8204" y="469899"/>
                  </a:lnTo>
                  <a:lnTo>
                    <a:pt x="8483" y="469899"/>
                  </a:lnTo>
                  <a:lnTo>
                    <a:pt x="18313" y="419099"/>
                  </a:lnTo>
                  <a:lnTo>
                    <a:pt x="18719" y="419099"/>
                  </a:lnTo>
                  <a:lnTo>
                    <a:pt x="32194" y="380999"/>
                  </a:lnTo>
                  <a:lnTo>
                    <a:pt x="32715" y="380999"/>
                  </a:lnTo>
                  <a:lnTo>
                    <a:pt x="49669" y="330199"/>
                  </a:lnTo>
                  <a:lnTo>
                    <a:pt x="50304" y="330199"/>
                  </a:lnTo>
                  <a:lnTo>
                    <a:pt x="70573" y="292099"/>
                  </a:lnTo>
                  <a:lnTo>
                    <a:pt x="71323" y="292099"/>
                  </a:lnTo>
                  <a:lnTo>
                    <a:pt x="94729" y="253999"/>
                  </a:lnTo>
                  <a:lnTo>
                    <a:pt x="95580" y="253999"/>
                  </a:lnTo>
                  <a:lnTo>
                    <a:pt x="121958" y="215899"/>
                  </a:lnTo>
                  <a:lnTo>
                    <a:pt x="122897" y="215899"/>
                  </a:lnTo>
                  <a:lnTo>
                    <a:pt x="152082" y="177799"/>
                  </a:lnTo>
                  <a:lnTo>
                    <a:pt x="211886" y="177799"/>
                  </a:lnTo>
                  <a:lnTo>
                    <a:pt x="180060" y="203199"/>
                  </a:lnTo>
                  <a:lnTo>
                    <a:pt x="181101" y="203199"/>
                  </a:lnTo>
                  <a:lnTo>
                    <a:pt x="151917" y="241299"/>
                  </a:lnTo>
                  <a:lnTo>
                    <a:pt x="152857" y="241299"/>
                  </a:lnTo>
                  <a:lnTo>
                    <a:pt x="135271" y="266699"/>
                  </a:lnTo>
                  <a:lnTo>
                    <a:pt x="127330" y="266699"/>
                  </a:lnTo>
                  <a:lnTo>
                    <a:pt x="109785" y="304799"/>
                  </a:lnTo>
                  <a:lnTo>
                    <a:pt x="104686" y="304799"/>
                  </a:lnTo>
                  <a:lnTo>
                    <a:pt x="84416" y="355599"/>
                  </a:lnTo>
                  <a:lnTo>
                    <a:pt x="85064" y="355599"/>
                  </a:lnTo>
                  <a:lnTo>
                    <a:pt x="68110" y="393699"/>
                  </a:lnTo>
                  <a:lnTo>
                    <a:pt x="68630" y="393699"/>
                  </a:lnTo>
                  <a:lnTo>
                    <a:pt x="55156" y="431799"/>
                  </a:lnTo>
                  <a:lnTo>
                    <a:pt x="55562" y="431799"/>
                  </a:lnTo>
                  <a:lnTo>
                    <a:pt x="45720" y="482599"/>
                  </a:lnTo>
                  <a:lnTo>
                    <a:pt x="45999" y="482599"/>
                  </a:lnTo>
                  <a:lnTo>
                    <a:pt x="39979" y="520699"/>
                  </a:lnTo>
                  <a:close/>
                </a:path>
                <a:path w="3380740" h="4622800">
                  <a:moveTo>
                    <a:pt x="3253714" y="279399"/>
                  </a:moveTo>
                  <a:lnTo>
                    <a:pt x="3227323" y="241299"/>
                  </a:lnTo>
                  <a:lnTo>
                    <a:pt x="3228276" y="241299"/>
                  </a:lnTo>
                  <a:lnTo>
                    <a:pt x="3199091" y="203199"/>
                  </a:lnTo>
                  <a:lnTo>
                    <a:pt x="3200133" y="203199"/>
                  </a:lnTo>
                  <a:lnTo>
                    <a:pt x="3168294" y="177799"/>
                  </a:lnTo>
                  <a:lnTo>
                    <a:pt x="3228111" y="177799"/>
                  </a:lnTo>
                  <a:lnTo>
                    <a:pt x="3257296" y="215899"/>
                  </a:lnTo>
                  <a:lnTo>
                    <a:pt x="3258235" y="215899"/>
                  </a:lnTo>
                  <a:lnTo>
                    <a:pt x="3284613" y="253999"/>
                  </a:lnTo>
                  <a:lnTo>
                    <a:pt x="3285464" y="253999"/>
                  </a:lnTo>
                  <a:lnTo>
                    <a:pt x="3293266" y="266699"/>
                  </a:lnTo>
                  <a:lnTo>
                    <a:pt x="3252863" y="266699"/>
                  </a:lnTo>
                  <a:lnTo>
                    <a:pt x="3253714" y="279399"/>
                  </a:lnTo>
                  <a:close/>
                </a:path>
                <a:path w="3380740" h="4622800">
                  <a:moveTo>
                    <a:pt x="126479" y="279399"/>
                  </a:moveTo>
                  <a:lnTo>
                    <a:pt x="127330" y="266699"/>
                  </a:lnTo>
                  <a:lnTo>
                    <a:pt x="135271" y="266699"/>
                  </a:lnTo>
                  <a:lnTo>
                    <a:pt x="126479" y="279399"/>
                  </a:lnTo>
                  <a:close/>
                </a:path>
                <a:path w="3380740" h="4622800">
                  <a:moveTo>
                    <a:pt x="3276269" y="317499"/>
                  </a:moveTo>
                  <a:lnTo>
                    <a:pt x="3252863" y="266699"/>
                  </a:lnTo>
                  <a:lnTo>
                    <a:pt x="3293266" y="266699"/>
                  </a:lnTo>
                  <a:lnTo>
                    <a:pt x="3308870" y="292099"/>
                  </a:lnTo>
                  <a:lnTo>
                    <a:pt x="3309620" y="292099"/>
                  </a:lnTo>
                  <a:lnTo>
                    <a:pt x="3316376" y="304799"/>
                  </a:lnTo>
                  <a:lnTo>
                    <a:pt x="3275520" y="304799"/>
                  </a:lnTo>
                  <a:lnTo>
                    <a:pt x="3276269" y="317499"/>
                  </a:lnTo>
                  <a:close/>
                </a:path>
                <a:path w="3380740" h="4622800">
                  <a:moveTo>
                    <a:pt x="103936" y="317499"/>
                  </a:moveTo>
                  <a:lnTo>
                    <a:pt x="104686" y="304799"/>
                  </a:lnTo>
                  <a:lnTo>
                    <a:pt x="109785" y="304799"/>
                  </a:lnTo>
                  <a:lnTo>
                    <a:pt x="103936" y="317499"/>
                  </a:lnTo>
                  <a:close/>
                </a:path>
                <a:path w="3380740" h="4622800">
                  <a:moveTo>
                    <a:pt x="3378022" y="520699"/>
                  </a:moveTo>
                  <a:lnTo>
                    <a:pt x="3340227" y="520699"/>
                  </a:lnTo>
                  <a:lnTo>
                    <a:pt x="3334207" y="482599"/>
                  </a:lnTo>
                  <a:lnTo>
                    <a:pt x="3334473" y="482599"/>
                  </a:lnTo>
                  <a:lnTo>
                    <a:pt x="3324644" y="431799"/>
                  </a:lnTo>
                  <a:lnTo>
                    <a:pt x="3325050" y="431799"/>
                  </a:lnTo>
                  <a:lnTo>
                    <a:pt x="3311563" y="393699"/>
                  </a:lnTo>
                  <a:lnTo>
                    <a:pt x="3312096" y="393699"/>
                  </a:lnTo>
                  <a:lnTo>
                    <a:pt x="3295142" y="355599"/>
                  </a:lnTo>
                  <a:lnTo>
                    <a:pt x="3295777" y="355599"/>
                  </a:lnTo>
                  <a:lnTo>
                    <a:pt x="3275520" y="304799"/>
                  </a:lnTo>
                  <a:lnTo>
                    <a:pt x="3316376" y="304799"/>
                  </a:lnTo>
                  <a:lnTo>
                    <a:pt x="3329889" y="330199"/>
                  </a:lnTo>
                  <a:lnTo>
                    <a:pt x="3330524" y="330199"/>
                  </a:lnTo>
                  <a:lnTo>
                    <a:pt x="3347478" y="380999"/>
                  </a:lnTo>
                  <a:lnTo>
                    <a:pt x="3348012" y="380999"/>
                  </a:lnTo>
                  <a:lnTo>
                    <a:pt x="3361486" y="419099"/>
                  </a:lnTo>
                  <a:lnTo>
                    <a:pt x="3361893" y="419099"/>
                  </a:lnTo>
                  <a:lnTo>
                    <a:pt x="3371723" y="469899"/>
                  </a:lnTo>
                  <a:lnTo>
                    <a:pt x="3371989" y="469899"/>
                  </a:lnTo>
                  <a:lnTo>
                    <a:pt x="3378022" y="520699"/>
                  </a:lnTo>
                  <a:close/>
                </a:path>
                <a:path w="3380740" h="4622800">
                  <a:moveTo>
                    <a:pt x="40119" y="4089400"/>
                  </a:moveTo>
                  <a:lnTo>
                    <a:pt x="2044" y="4089400"/>
                  </a:lnTo>
                  <a:lnTo>
                    <a:pt x="0" y="4038600"/>
                  </a:lnTo>
                  <a:lnTo>
                    <a:pt x="0" y="571499"/>
                  </a:lnTo>
                  <a:lnTo>
                    <a:pt x="2044" y="520699"/>
                  </a:lnTo>
                  <a:lnTo>
                    <a:pt x="40119" y="520699"/>
                  </a:lnTo>
                  <a:lnTo>
                    <a:pt x="38074" y="571499"/>
                  </a:lnTo>
                  <a:lnTo>
                    <a:pt x="38074" y="4038600"/>
                  </a:lnTo>
                  <a:lnTo>
                    <a:pt x="40119" y="4089400"/>
                  </a:lnTo>
                  <a:close/>
                </a:path>
                <a:path w="3380740" h="4622800">
                  <a:moveTo>
                    <a:pt x="3378161" y="4089400"/>
                  </a:moveTo>
                  <a:lnTo>
                    <a:pt x="3340087" y="4089400"/>
                  </a:lnTo>
                  <a:lnTo>
                    <a:pt x="3342119" y="4038600"/>
                  </a:lnTo>
                  <a:lnTo>
                    <a:pt x="3342132" y="571499"/>
                  </a:lnTo>
                  <a:lnTo>
                    <a:pt x="3340087" y="520699"/>
                  </a:lnTo>
                  <a:lnTo>
                    <a:pt x="3378161" y="520699"/>
                  </a:lnTo>
                  <a:lnTo>
                    <a:pt x="3380206" y="571499"/>
                  </a:lnTo>
                  <a:lnTo>
                    <a:pt x="3380206" y="4038600"/>
                  </a:lnTo>
                  <a:lnTo>
                    <a:pt x="3378161" y="4089400"/>
                  </a:lnTo>
                  <a:close/>
                </a:path>
                <a:path w="3380740" h="4622800">
                  <a:moveTo>
                    <a:pt x="45999" y="4140200"/>
                  </a:moveTo>
                  <a:lnTo>
                    <a:pt x="8204" y="4140200"/>
                  </a:lnTo>
                  <a:lnTo>
                    <a:pt x="2184" y="4089400"/>
                  </a:lnTo>
                  <a:lnTo>
                    <a:pt x="39979" y="4089400"/>
                  </a:lnTo>
                  <a:lnTo>
                    <a:pt x="45999" y="4140200"/>
                  </a:lnTo>
                  <a:close/>
                </a:path>
                <a:path w="3380740" h="4622800">
                  <a:moveTo>
                    <a:pt x="3371989" y="4140200"/>
                  </a:moveTo>
                  <a:lnTo>
                    <a:pt x="3334207" y="4140200"/>
                  </a:lnTo>
                  <a:lnTo>
                    <a:pt x="3340227" y="4089400"/>
                  </a:lnTo>
                  <a:lnTo>
                    <a:pt x="3378022" y="4089400"/>
                  </a:lnTo>
                  <a:lnTo>
                    <a:pt x="3371989" y="4140200"/>
                  </a:lnTo>
                  <a:close/>
                </a:path>
                <a:path w="3380740" h="4622800">
                  <a:moveTo>
                    <a:pt x="211886" y="4432300"/>
                  </a:moveTo>
                  <a:lnTo>
                    <a:pt x="152082" y="4432300"/>
                  </a:lnTo>
                  <a:lnTo>
                    <a:pt x="122897" y="4394200"/>
                  </a:lnTo>
                  <a:lnTo>
                    <a:pt x="121958" y="4394200"/>
                  </a:lnTo>
                  <a:lnTo>
                    <a:pt x="95580" y="4356100"/>
                  </a:lnTo>
                  <a:lnTo>
                    <a:pt x="94729" y="4356100"/>
                  </a:lnTo>
                  <a:lnTo>
                    <a:pt x="71323" y="4318000"/>
                  </a:lnTo>
                  <a:lnTo>
                    <a:pt x="70573" y="4318000"/>
                  </a:lnTo>
                  <a:lnTo>
                    <a:pt x="50304" y="4279900"/>
                  </a:lnTo>
                  <a:lnTo>
                    <a:pt x="49669" y="4279900"/>
                  </a:lnTo>
                  <a:lnTo>
                    <a:pt x="32715" y="4229100"/>
                  </a:lnTo>
                  <a:lnTo>
                    <a:pt x="32194" y="4229100"/>
                  </a:lnTo>
                  <a:lnTo>
                    <a:pt x="18719" y="4191000"/>
                  </a:lnTo>
                  <a:lnTo>
                    <a:pt x="18313" y="4191000"/>
                  </a:lnTo>
                  <a:lnTo>
                    <a:pt x="8483" y="4140200"/>
                  </a:lnTo>
                  <a:lnTo>
                    <a:pt x="45999" y="4140200"/>
                  </a:lnTo>
                  <a:lnTo>
                    <a:pt x="45720" y="4127500"/>
                  </a:lnTo>
                  <a:lnTo>
                    <a:pt x="55562" y="4178300"/>
                  </a:lnTo>
                  <a:lnTo>
                    <a:pt x="55156" y="4178300"/>
                  </a:lnTo>
                  <a:lnTo>
                    <a:pt x="68630" y="4216400"/>
                  </a:lnTo>
                  <a:lnTo>
                    <a:pt x="68110" y="4216400"/>
                  </a:lnTo>
                  <a:lnTo>
                    <a:pt x="85064" y="4267200"/>
                  </a:lnTo>
                  <a:lnTo>
                    <a:pt x="89484" y="4267200"/>
                  </a:lnTo>
                  <a:lnTo>
                    <a:pt x="104686" y="4305300"/>
                  </a:lnTo>
                  <a:lnTo>
                    <a:pt x="103936" y="4305300"/>
                  </a:lnTo>
                  <a:lnTo>
                    <a:pt x="127330" y="4343400"/>
                  </a:lnTo>
                  <a:lnTo>
                    <a:pt x="135271" y="4343400"/>
                  </a:lnTo>
                  <a:lnTo>
                    <a:pt x="152857" y="4368800"/>
                  </a:lnTo>
                  <a:lnTo>
                    <a:pt x="151917" y="4368800"/>
                  </a:lnTo>
                  <a:lnTo>
                    <a:pt x="181101" y="4406900"/>
                  </a:lnTo>
                  <a:lnTo>
                    <a:pt x="180060" y="4406900"/>
                  </a:lnTo>
                  <a:lnTo>
                    <a:pt x="211886" y="4432300"/>
                  </a:lnTo>
                  <a:close/>
                </a:path>
                <a:path w="3380740" h="4622800">
                  <a:moveTo>
                    <a:pt x="3334762" y="4267200"/>
                  </a:moveTo>
                  <a:lnTo>
                    <a:pt x="3295142" y="4267200"/>
                  </a:lnTo>
                  <a:lnTo>
                    <a:pt x="3312096" y="4216400"/>
                  </a:lnTo>
                  <a:lnTo>
                    <a:pt x="3311563" y="4216400"/>
                  </a:lnTo>
                  <a:lnTo>
                    <a:pt x="3325050" y="4178300"/>
                  </a:lnTo>
                  <a:lnTo>
                    <a:pt x="3324644" y="4178300"/>
                  </a:lnTo>
                  <a:lnTo>
                    <a:pt x="3334473" y="4127500"/>
                  </a:lnTo>
                  <a:lnTo>
                    <a:pt x="3334207" y="4140200"/>
                  </a:lnTo>
                  <a:lnTo>
                    <a:pt x="3371723" y="4140200"/>
                  </a:lnTo>
                  <a:lnTo>
                    <a:pt x="3361893" y="4191000"/>
                  </a:lnTo>
                  <a:lnTo>
                    <a:pt x="3361486" y="4191000"/>
                  </a:lnTo>
                  <a:lnTo>
                    <a:pt x="3348012" y="4229100"/>
                  </a:lnTo>
                  <a:lnTo>
                    <a:pt x="3347478" y="4229100"/>
                  </a:lnTo>
                  <a:lnTo>
                    <a:pt x="3334762" y="4267200"/>
                  </a:lnTo>
                  <a:close/>
                </a:path>
                <a:path w="3380740" h="4622800">
                  <a:moveTo>
                    <a:pt x="89484" y="4267200"/>
                  </a:moveTo>
                  <a:lnTo>
                    <a:pt x="85064" y="4267200"/>
                  </a:lnTo>
                  <a:lnTo>
                    <a:pt x="84416" y="4254500"/>
                  </a:lnTo>
                  <a:lnTo>
                    <a:pt x="89484" y="4267200"/>
                  </a:lnTo>
                  <a:close/>
                </a:path>
                <a:path w="3380740" h="4622800">
                  <a:moveTo>
                    <a:pt x="3293266" y="4343400"/>
                  </a:moveTo>
                  <a:lnTo>
                    <a:pt x="3252863" y="4343400"/>
                  </a:lnTo>
                  <a:lnTo>
                    <a:pt x="3276269" y="4305300"/>
                  </a:lnTo>
                  <a:lnTo>
                    <a:pt x="3275520" y="4305300"/>
                  </a:lnTo>
                  <a:lnTo>
                    <a:pt x="3295777" y="4254500"/>
                  </a:lnTo>
                  <a:lnTo>
                    <a:pt x="3295142" y="4267200"/>
                  </a:lnTo>
                  <a:lnTo>
                    <a:pt x="3334762" y="4267200"/>
                  </a:lnTo>
                  <a:lnTo>
                    <a:pt x="3330524" y="4279900"/>
                  </a:lnTo>
                  <a:lnTo>
                    <a:pt x="3329889" y="4279900"/>
                  </a:lnTo>
                  <a:lnTo>
                    <a:pt x="3309620" y="4318000"/>
                  </a:lnTo>
                  <a:lnTo>
                    <a:pt x="3308870" y="4318000"/>
                  </a:lnTo>
                  <a:lnTo>
                    <a:pt x="3293266" y="4343400"/>
                  </a:lnTo>
                  <a:close/>
                </a:path>
                <a:path w="3380740" h="4622800">
                  <a:moveTo>
                    <a:pt x="135271" y="4343400"/>
                  </a:moveTo>
                  <a:lnTo>
                    <a:pt x="127330" y="4343400"/>
                  </a:lnTo>
                  <a:lnTo>
                    <a:pt x="126479" y="4330700"/>
                  </a:lnTo>
                  <a:lnTo>
                    <a:pt x="135271" y="4343400"/>
                  </a:lnTo>
                  <a:close/>
                </a:path>
                <a:path w="3380740" h="4622800">
                  <a:moveTo>
                    <a:pt x="3228111" y="4432300"/>
                  </a:moveTo>
                  <a:lnTo>
                    <a:pt x="3168294" y="4432300"/>
                  </a:lnTo>
                  <a:lnTo>
                    <a:pt x="3200133" y="4406900"/>
                  </a:lnTo>
                  <a:lnTo>
                    <a:pt x="3199091" y="4406900"/>
                  </a:lnTo>
                  <a:lnTo>
                    <a:pt x="3228276" y="4368800"/>
                  </a:lnTo>
                  <a:lnTo>
                    <a:pt x="3227323" y="4368800"/>
                  </a:lnTo>
                  <a:lnTo>
                    <a:pt x="3253714" y="4330700"/>
                  </a:lnTo>
                  <a:lnTo>
                    <a:pt x="3252863" y="4343400"/>
                  </a:lnTo>
                  <a:lnTo>
                    <a:pt x="3293266" y="4343400"/>
                  </a:lnTo>
                  <a:lnTo>
                    <a:pt x="3285464" y="4356100"/>
                  </a:lnTo>
                  <a:lnTo>
                    <a:pt x="3284613" y="4356100"/>
                  </a:lnTo>
                  <a:lnTo>
                    <a:pt x="3258235" y="4394200"/>
                  </a:lnTo>
                  <a:lnTo>
                    <a:pt x="3257296" y="4394200"/>
                  </a:lnTo>
                  <a:lnTo>
                    <a:pt x="3228111" y="4432300"/>
                  </a:lnTo>
                  <a:close/>
                </a:path>
                <a:path w="3380740" h="4622800">
                  <a:moveTo>
                    <a:pt x="245059" y="4470400"/>
                  </a:moveTo>
                  <a:lnTo>
                    <a:pt x="184950" y="4470400"/>
                  </a:lnTo>
                  <a:lnTo>
                    <a:pt x="153123" y="4432300"/>
                  </a:lnTo>
                  <a:lnTo>
                    <a:pt x="210769" y="4432300"/>
                  </a:lnTo>
                  <a:lnTo>
                    <a:pt x="245059" y="4470400"/>
                  </a:lnTo>
                  <a:close/>
                </a:path>
                <a:path w="3380740" h="4622800">
                  <a:moveTo>
                    <a:pt x="3195243" y="4470400"/>
                  </a:moveTo>
                  <a:lnTo>
                    <a:pt x="3135122" y="4470400"/>
                  </a:lnTo>
                  <a:lnTo>
                    <a:pt x="3169424" y="4432300"/>
                  </a:lnTo>
                  <a:lnTo>
                    <a:pt x="3227070" y="4432300"/>
                  </a:lnTo>
                  <a:lnTo>
                    <a:pt x="3195243" y="4470400"/>
                  </a:lnTo>
                  <a:close/>
                </a:path>
                <a:path w="3380740" h="4622800">
                  <a:moveTo>
                    <a:pt x="280454" y="4495800"/>
                  </a:moveTo>
                  <a:lnTo>
                    <a:pt x="220370" y="4495800"/>
                  </a:lnTo>
                  <a:lnTo>
                    <a:pt x="186067" y="4470400"/>
                  </a:lnTo>
                  <a:lnTo>
                    <a:pt x="243852" y="4470400"/>
                  </a:lnTo>
                  <a:lnTo>
                    <a:pt x="280454" y="4495800"/>
                  </a:lnTo>
                  <a:close/>
                </a:path>
                <a:path w="3380740" h="4622800">
                  <a:moveTo>
                    <a:pt x="3159823" y="4495800"/>
                  </a:moveTo>
                  <a:lnTo>
                    <a:pt x="3099727" y="4495800"/>
                  </a:lnTo>
                  <a:lnTo>
                    <a:pt x="3136328" y="4470400"/>
                  </a:lnTo>
                  <a:lnTo>
                    <a:pt x="3194113" y="4470400"/>
                  </a:lnTo>
                  <a:lnTo>
                    <a:pt x="3159823" y="4495800"/>
                  </a:lnTo>
                  <a:close/>
                </a:path>
                <a:path w="3380740" h="4622800">
                  <a:moveTo>
                    <a:pt x="398348" y="4546600"/>
                  </a:moveTo>
                  <a:lnTo>
                    <a:pt x="298208" y="4546600"/>
                  </a:lnTo>
                  <a:lnTo>
                    <a:pt x="259473" y="4521200"/>
                  </a:lnTo>
                  <a:lnTo>
                    <a:pt x="258178" y="4521200"/>
                  </a:lnTo>
                  <a:lnTo>
                    <a:pt x="221576" y="4495800"/>
                  </a:lnTo>
                  <a:lnTo>
                    <a:pt x="279171" y="4495800"/>
                  </a:lnTo>
                  <a:lnTo>
                    <a:pt x="317919" y="4508500"/>
                  </a:lnTo>
                  <a:lnTo>
                    <a:pt x="316547" y="4508500"/>
                  </a:lnTo>
                  <a:lnTo>
                    <a:pt x="357263" y="4533900"/>
                  </a:lnTo>
                  <a:lnTo>
                    <a:pt x="355841" y="4533900"/>
                  </a:lnTo>
                  <a:lnTo>
                    <a:pt x="398348" y="4546600"/>
                  </a:lnTo>
                  <a:close/>
                </a:path>
                <a:path w="3380740" h="4622800">
                  <a:moveTo>
                    <a:pt x="3081972" y="4546600"/>
                  </a:moveTo>
                  <a:lnTo>
                    <a:pt x="2981845" y="4546600"/>
                  </a:lnTo>
                  <a:lnTo>
                    <a:pt x="3024352" y="4533900"/>
                  </a:lnTo>
                  <a:lnTo>
                    <a:pt x="3022930" y="4533900"/>
                  </a:lnTo>
                  <a:lnTo>
                    <a:pt x="3063633" y="4508500"/>
                  </a:lnTo>
                  <a:lnTo>
                    <a:pt x="3062274" y="4508500"/>
                  </a:lnTo>
                  <a:lnTo>
                    <a:pt x="3101022" y="4495800"/>
                  </a:lnTo>
                  <a:lnTo>
                    <a:pt x="3158604" y="4495800"/>
                  </a:lnTo>
                  <a:lnTo>
                    <a:pt x="3122002" y="4521200"/>
                  </a:lnTo>
                  <a:lnTo>
                    <a:pt x="3120720" y="4521200"/>
                  </a:lnTo>
                  <a:lnTo>
                    <a:pt x="3081972" y="4546600"/>
                  </a:lnTo>
                  <a:close/>
                </a:path>
                <a:path w="3380740" h="4622800">
                  <a:moveTo>
                    <a:pt x="485089" y="4572000"/>
                  </a:moveTo>
                  <a:lnTo>
                    <a:pt x="340296" y="4572000"/>
                  </a:lnTo>
                  <a:lnTo>
                    <a:pt x="299580" y="4546600"/>
                  </a:lnTo>
                  <a:lnTo>
                    <a:pt x="396862" y="4546600"/>
                  </a:lnTo>
                  <a:lnTo>
                    <a:pt x="441020" y="4559300"/>
                  </a:lnTo>
                  <a:lnTo>
                    <a:pt x="439470" y="4559300"/>
                  </a:lnTo>
                  <a:lnTo>
                    <a:pt x="485089" y="4572000"/>
                  </a:lnTo>
                  <a:close/>
                </a:path>
                <a:path w="3380740" h="4622800">
                  <a:moveTo>
                    <a:pt x="3039897" y="4572000"/>
                  </a:moveTo>
                  <a:lnTo>
                    <a:pt x="2895104" y="4572000"/>
                  </a:lnTo>
                  <a:lnTo>
                    <a:pt x="2940735" y="4559300"/>
                  </a:lnTo>
                  <a:lnTo>
                    <a:pt x="2939186" y="4559300"/>
                  </a:lnTo>
                  <a:lnTo>
                    <a:pt x="2983331" y="4546600"/>
                  </a:lnTo>
                  <a:lnTo>
                    <a:pt x="3080613" y="4546600"/>
                  </a:lnTo>
                  <a:lnTo>
                    <a:pt x="3039897" y="4572000"/>
                  </a:lnTo>
                  <a:close/>
                </a:path>
                <a:path w="3380740" h="4622800">
                  <a:moveTo>
                    <a:pt x="576884" y="4584700"/>
                  </a:moveTo>
                  <a:lnTo>
                    <a:pt x="384238" y="4584700"/>
                  </a:lnTo>
                  <a:lnTo>
                    <a:pt x="341718" y="4572000"/>
                  </a:lnTo>
                  <a:lnTo>
                    <a:pt x="528815" y="4572000"/>
                  </a:lnTo>
                  <a:lnTo>
                    <a:pt x="576884" y="4584700"/>
                  </a:lnTo>
                  <a:close/>
                </a:path>
                <a:path w="3380740" h="4622800">
                  <a:moveTo>
                    <a:pt x="2995955" y="4584700"/>
                  </a:moveTo>
                  <a:lnTo>
                    <a:pt x="2803334" y="4584700"/>
                  </a:lnTo>
                  <a:lnTo>
                    <a:pt x="2851391" y="4572000"/>
                  </a:lnTo>
                  <a:lnTo>
                    <a:pt x="3038474" y="4572000"/>
                  </a:lnTo>
                  <a:lnTo>
                    <a:pt x="2995955" y="4584700"/>
                  </a:lnTo>
                  <a:close/>
                </a:path>
                <a:path w="3380740" h="4622800">
                  <a:moveTo>
                    <a:pt x="2950311" y="4597400"/>
                  </a:moveTo>
                  <a:lnTo>
                    <a:pt x="429895" y="4597400"/>
                  </a:lnTo>
                  <a:lnTo>
                    <a:pt x="385737" y="4584700"/>
                  </a:lnTo>
                  <a:lnTo>
                    <a:pt x="2994456" y="4584700"/>
                  </a:lnTo>
                  <a:lnTo>
                    <a:pt x="2950311" y="4597400"/>
                  </a:lnTo>
                  <a:close/>
                </a:path>
                <a:path w="3380740" h="4622800">
                  <a:moveTo>
                    <a:pt x="2903143" y="4610100"/>
                  </a:moveTo>
                  <a:lnTo>
                    <a:pt x="477062" y="4610100"/>
                  </a:lnTo>
                  <a:lnTo>
                    <a:pt x="431444" y="4597400"/>
                  </a:lnTo>
                  <a:lnTo>
                    <a:pt x="2948762" y="4597400"/>
                  </a:lnTo>
                  <a:lnTo>
                    <a:pt x="2903143" y="4610100"/>
                  </a:lnTo>
                  <a:close/>
                </a:path>
                <a:path w="3380740" h="4622800">
                  <a:moveTo>
                    <a:pt x="2804960" y="4622800"/>
                  </a:moveTo>
                  <a:lnTo>
                    <a:pt x="575259" y="4622800"/>
                  </a:lnTo>
                  <a:lnTo>
                    <a:pt x="527202" y="4610100"/>
                  </a:lnTo>
                  <a:lnTo>
                    <a:pt x="2853016" y="4610100"/>
                  </a:lnTo>
                  <a:lnTo>
                    <a:pt x="2804960" y="4622800"/>
                  </a:lnTo>
                  <a:close/>
                </a:path>
              </a:pathLst>
            </a:custGeom>
            <a:solidFill>
              <a:srgbClr val="058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558" y="2982721"/>
            <a:ext cx="299402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Self</a:t>
            </a:r>
            <a:r>
              <a:rPr sz="1800" spc="-7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Assesment</a:t>
            </a:r>
            <a:endParaRPr sz="1800">
              <a:latin typeface="Arial MT"/>
              <a:cs typeface="Arial MT"/>
            </a:endParaRPr>
          </a:p>
          <a:p>
            <a:pPr marL="185420" marR="63309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Penyusunan</a:t>
            </a:r>
            <a:r>
              <a:rPr sz="1800" spc="-4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program </a:t>
            </a: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peningkatan</a:t>
            </a:r>
            <a:r>
              <a:rPr sz="1800" spc="-10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42424"/>
                </a:solidFill>
                <a:latin typeface="Arial MT"/>
                <a:cs typeface="Arial MT"/>
              </a:rPr>
              <a:t>mutu</a:t>
            </a:r>
            <a:endParaRPr sz="1800">
              <a:latin typeface="Arial MT"/>
              <a:cs typeface="Arial MT"/>
            </a:endParaRPr>
          </a:p>
          <a:p>
            <a:pPr marL="185420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Penetapan</a:t>
            </a:r>
            <a:r>
              <a:rPr sz="1800" spc="-7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dan</a:t>
            </a:r>
            <a:r>
              <a:rPr sz="1800" spc="-9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pengukuran </a:t>
            </a: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indikator</a:t>
            </a:r>
            <a:r>
              <a:rPr sz="1800" spc="-10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42424"/>
                </a:solidFill>
                <a:latin typeface="Arial MT"/>
                <a:cs typeface="Arial MT"/>
              </a:rPr>
              <a:t>mutu</a:t>
            </a:r>
            <a:endParaRPr sz="1800">
              <a:latin typeface="Arial MT"/>
              <a:cs typeface="Arial MT"/>
            </a:endParaRPr>
          </a:p>
          <a:p>
            <a:pPr marL="185420" marR="72072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Pelaporan</a:t>
            </a:r>
            <a:r>
              <a:rPr sz="1800" spc="-9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Insiden Keselamatan</a:t>
            </a:r>
            <a:r>
              <a:rPr sz="1800" spc="-5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Pasien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843" y="1772411"/>
            <a:ext cx="3343910" cy="1123315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49885" marR="355600" indent="30480" algn="ctr">
              <a:lnSpc>
                <a:spcPct val="99900"/>
              </a:lnSpc>
              <a:spcBef>
                <a:spcPts val="925"/>
              </a:spcBef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Pemenuhan</a:t>
            </a:r>
            <a:r>
              <a:rPr sz="1800" spc="-12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42424"/>
                </a:solidFill>
                <a:latin typeface="Arial MT"/>
                <a:cs typeface="Arial MT"/>
              </a:rPr>
              <a:t>SPA,</a:t>
            </a:r>
            <a:r>
              <a:rPr sz="1800" spc="-10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42424"/>
                </a:solidFill>
                <a:latin typeface="Arial MT"/>
                <a:cs typeface="Arial MT"/>
              </a:rPr>
              <a:t>SDM, </a:t>
            </a: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proses</a:t>
            </a:r>
            <a:r>
              <a:rPr sz="1800" spc="-4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pelayanan</a:t>
            </a:r>
            <a:r>
              <a:rPr sz="2000" spc="-114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sesuai standar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101" y="1174241"/>
            <a:ext cx="3027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Persiapan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66032" y="829055"/>
            <a:ext cx="8126730" cy="5081270"/>
            <a:chOff x="4066032" y="829055"/>
            <a:chExt cx="8126730" cy="5081270"/>
          </a:xfrm>
        </p:grpSpPr>
        <p:sp>
          <p:nvSpPr>
            <p:cNvPr id="17" name="object 17"/>
            <p:cNvSpPr/>
            <p:nvPr/>
          </p:nvSpPr>
          <p:spPr>
            <a:xfrm>
              <a:off x="5888736" y="1790699"/>
              <a:ext cx="1906905" cy="577850"/>
            </a:xfrm>
            <a:custGeom>
              <a:avLst/>
              <a:gdLst/>
              <a:ahLst/>
              <a:cxnLst/>
              <a:rect l="l" t="t" r="r" b="b"/>
              <a:pathLst>
                <a:path w="1906904" h="577850">
                  <a:moveTo>
                    <a:pt x="1906524" y="19050"/>
                  </a:moveTo>
                  <a:lnTo>
                    <a:pt x="1887474" y="0"/>
                  </a:lnTo>
                  <a:lnTo>
                    <a:pt x="19050" y="0"/>
                  </a:lnTo>
                  <a:lnTo>
                    <a:pt x="0" y="19050"/>
                  </a:lnTo>
                  <a:lnTo>
                    <a:pt x="0" y="558546"/>
                  </a:lnTo>
                  <a:lnTo>
                    <a:pt x="19050" y="577596"/>
                  </a:lnTo>
                  <a:lnTo>
                    <a:pt x="1887474" y="577596"/>
                  </a:lnTo>
                  <a:lnTo>
                    <a:pt x="1906524" y="558546"/>
                  </a:lnTo>
                  <a:lnTo>
                    <a:pt x="1906524" y="539496"/>
                  </a:lnTo>
                  <a:lnTo>
                    <a:pt x="1906524" y="38100"/>
                  </a:lnTo>
                  <a:lnTo>
                    <a:pt x="1906524" y="1905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5082" y="848105"/>
              <a:ext cx="3776979" cy="4983480"/>
            </a:xfrm>
            <a:custGeom>
              <a:avLst/>
              <a:gdLst/>
              <a:ahLst/>
              <a:cxnLst/>
              <a:rect l="l" t="t" r="r" b="b"/>
              <a:pathLst>
                <a:path w="3776979" h="4983480">
                  <a:moveTo>
                    <a:pt x="1888235" y="4983480"/>
                  </a:moveTo>
                  <a:lnTo>
                    <a:pt x="1533905" y="4118356"/>
                  </a:lnTo>
                  <a:lnTo>
                    <a:pt x="0" y="4118356"/>
                  </a:lnTo>
                  <a:lnTo>
                    <a:pt x="0" y="0"/>
                  </a:lnTo>
                  <a:lnTo>
                    <a:pt x="3776471" y="0"/>
                  </a:lnTo>
                  <a:lnTo>
                    <a:pt x="3776471" y="4118356"/>
                  </a:lnTo>
                  <a:lnTo>
                    <a:pt x="2242566" y="4118356"/>
                  </a:lnTo>
                  <a:lnTo>
                    <a:pt x="1888235" y="4983480"/>
                  </a:lnTo>
                  <a:close/>
                </a:path>
              </a:pathLst>
            </a:custGeom>
            <a:solidFill>
              <a:srgbClr val="008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6032" y="829055"/>
              <a:ext cx="7106920" cy="5021580"/>
            </a:xfrm>
            <a:custGeom>
              <a:avLst/>
              <a:gdLst/>
              <a:ahLst/>
              <a:cxnLst/>
              <a:rect l="l" t="t" r="r" b="b"/>
              <a:pathLst>
                <a:path w="7106920" h="5021580">
                  <a:moveTo>
                    <a:pt x="3814572" y="19050"/>
                  </a:moveTo>
                  <a:lnTo>
                    <a:pt x="3795522" y="0"/>
                  </a:lnTo>
                  <a:lnTo>
                    <a:pt x="3776472" y="0"/>
                  </a:lnTo>
                  <a:lnTo>
                    <a:pt x="3776472" y="38100"/>
                  </a:lnTo>
                  <a:lnTo>
                    <a:pt x="3776472" y="4118356"/>
                  </a:lnTo>
                  <a:lnTo>
                    <a:pt x="2261616" y="4118356"/>
                  </a:lnTo>
                  <a:lnTo>
                    <a:pt x="2258415" y="4118622"/>
                  </a:lnTo>
                  <a:lnTo>
                    <a:pt x="1907286" y="4952276"/>
                  </a:lnTo>
                  <a:lnTo>
                    <a:pt x="1581340" y="4156456"/>
                  </a:lnTo>
                  <a:lnTo>
                    <a:pt x="1581213" y="4156164"/>
                  </a:lnTo>
                  <a:lnTo>
                    <a:pt x="1576489" y="4144619"/>
                  </a:lnTo>
                  <a:lnTo>
                    <a:pt x="1573542" y="4137406"/>
                  </a:lnTo>
                  <a:lnTo>
                    <a:pt x="1570583" y="4130179"/>
                  </a:lnTo>
                  <a:lnTo>
                    <a:pt x="1552943" y="4118356"/>
                  </a:lnTo>
                  <a:lnTo>
                    <a:pt x="38100" y="4118356"/>
                  </a:lnTo>
                  <a:lnTo>
                    <a:pt x="38100" y="38100"/>
                  </a:lnTo>
                  <a:lnTo>
                    <a:pt x="3776472" y="38100"/>
                  </a:lnTo>
                  <a:lnTo>
                    <a:pt x="3776472" y="0"/>
                  </a:lnTo>
                  <a:lnTo>
                    <a:pt x="19050" y="0"/>
                  </a:lnTo>
                  <a:lnTo>
                    <a:pt x="15748" y="292"/>
                  </a:lnTo>
                  <a:lnTo>
                    <a:pt x="0" y="19050"/>
                  </a:lnTo>
                  <a:lnTo>
                    <a:pt x="0" y="4137406"/>
                  </a:lnTo>
                  <a:lnTo>
                    <a:pt x="19050" y="4156456"/>
                  </a:lnTo>
                  <a:lnTo>
                    <a:pt x="1540167" y="4156456"/>
                  </a:lnTo>
                  <a:lnTo>
                    <a:pt x="1889658" y="5009743"/>
                  </a:lnTo>
                  <a:lnTo>
                    <a:pt x="1905558" y="5021504"/>
                  </a:lnTo>
                  <a:lnTo>
                    <a:pt x="1909013" y="5021504"/>
                  </a:lnTo>
                  <a:lnTo>
                    <a:pt x="1930819" y="4995303"/>
                  </a:lnTo>
                  <a:lnTo>
                    <a:pt x="2274392" y="4156456"/>
                  </a:lnTo>
                  <a:lnTo>
                    <a:pt x="3795522" y="4156456"/>
                  </a:lnTo>
                  <a:lnTo>
                    <a:pt x="3798824" y="4156164"/>
                  </a:lnTo>
                  <a:lnTo>
                    <a:pt x="3813086" y="4144619"/>
                  </a:lnTo>
                  <a:lnTo>
                    <a:pt x="3813416" y="4143921"/>
                  </a:lnTo>
                  <a:lnTo>
                    <a:pt x="3814280" y="4140708"/>
                  </a:lnTo>
                  <a:lnTo>
                    <a:pt x="3814572" y="4137406"/>
                  </a:lnTo>
                  <a:lnTo>
                    <a:pt x="3814572" y="4118356"/>
                  </a:lnTo>
                  <a:lnTo>
                    <a:pt x="3814572" y="38100"/>
                  </a:lnTo>
                  <a:lnTo>
                    <a:pt x="3814572" y="19050"/>
                  </a:lnTo>
                  <a:close/>
                </a:path>
                <a:path w="7106920" h="5021580">
                  <a:moveTo>
                    <a:pt x="7106412" y="901446"/>
                  </a:moveTo>
                  <a:lnTo>
                    <a:pt x="7087362" y="882396"/>
                  </a:lnTo>
                  <a:lnTo>
                    <a:pt x="5218938" y="882396"/>
                  </a:lnTo>
                  <a:lnTo>
                    <a:pt x="5199888" y="901446"/>
                  </a:lnTo>
                  <a:lnTo>
                    <a:pt x="5199888" y="1440942"/>
                  </a:lnTo>
                  <a:lnTo>
                    <a:pt x="5218938" y="1459992"/>
                  </a:lnTo>
                  <a:lnTo>
                    <a:pt x="7087362" y="1459992"/>
                  </a:lnTo>
                  <a:lnTo>
                    <a:pt x="7106412" y="1440942"/>
                  </a:lnTo>
                  <a:lnTo>
                    <a:pt x="7106412" y="1421892"/>
                  </a:lnTo>
                  <a:lnTo>
                    <a:pt x="7106412" y="920496"/>
                  </a:lnTo>
                  <a:lnTo>
                    <a:pt x="7106412" y="901446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45602" y="848105"/>
              <a:ext cx="3947160" cy="5043170"/>
            </a:xfrm>
            <a:custGeom>
              <a:avLst/>
              <a:gdLst/>
              <a:ahLst/>
              <a:cxnLst/>
              <a:rect l="l" t="t" r="r" b="b"/>
              <a:pathLst>
                <a:path w="3947159" h="5043170">
                  <a:moveTo>
                    <a:pt x="1973579" y="5042916"/>
                  </a:moveTo>
                  <a:lnTo>
                    <a:pt x="1603248" y="4167505"/>
                  </a:lnTo>
                  <a:lnTo>
                    <a:pt x="0" y="4167505"/>
                  </a:lnTo>
                  <a:lnTo>
                    <a:pt x="0" y="0"/>
                  </a:lnTo>
                  <a:lnTo>
                    <a:pt x="3947159" y="0"/>
                  </a:lnTo>
                  <a:lnTo>
                    <a:pt x="3947159" y="4167505"/>
                  </a:lnTo>
                  <a:lnTo>
                    <a:pt x="2343912" y="4167505"/>
                  </a:lnTo>
                  <a:lnTo>
                    <a:pt x="1973579" y="5042916"/>
                  </a:lnTo>
                  <a:close/>
                </a:path>
              </a:pathLst>
            </a:custGeom>
            <a:solidFill>
              <a:srgbClr val="008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26552" y="829055"/>
              <a:ext cx="3965575" cy="5081270"/>
            </a:xfrm>
            <a:custGeom>
              <a:avLst/>
              <a:gdLst/>
              <a:ahLst/>
              <a:cxnLst/>
              <a:rect l="l" t="t" r="r" b="b"/>
              <a:pathLst>
                <a:path w="3965575" h="5081270">
                  <a:moveTo>
                    <a:pt x="1609680" y="4205605"/>
                  </a:moveTo>
                  <a:lnTo>
                    <a:pt x="19050" y="4205605"/>
                  </a:lnTo>
                  <a:lnTo>
                    <a:pt x="15748" y="4205312"/>
                  </a:lnTo>
                  <a:lnTo>
                    <a:pt x="0" y="4186554"/>
                  </a:lnTo>
                  <a:lnTo>
                    <a:pt x="0" y="19050"/>
                  </a:lnTo>
                  <a:lnTo>
                    <a:pt x="19050" y="0"/>
                  </a:lnTo>
                  <a:lnTo>
                    <a:pt x="3965448" y="0"/>
                  </a:lnTo>
                  <a:lnTo>
                    <a:pt x="3965448" y="19050"/>
                  </a:lnTo>
                  <a:lnTo>
                    <a:pt x="38100" y="19050"/>
                  </a:lnTo>
                  <a:lnTo>
                    <a:pt x="19050" y="38100"/>
                  </a:lnTo>
                  <a:lnTo>
                    <a:pt x="38100" y="38100"/>
                  </a:lnTo>
                  <a:lnTo>
                    <a:pt x="38100" y="4167504"/>
                  </a:lnTo>
                  <a:lnTo>
                    <a:pt x="19050" y="4167504"/>
                  </a:lnTo>
                  <a:lnTo>
                    <a:pt x="38100" y="4186554"/>
                  </a:lnTo>
                  <a:lnTo>
                    <a:pt x="1642992" y="4186554"/>
                  </a:lnTo>
                  <a:lnTo>
                    <a:pt x="1646129" y="4193971"/>
                  </a:lnTo>
                  <a:lnTo>
                    <a:pt x="1604759" y="4193971"/>
                  </a:lnTo>
                  <a:lnTo>
                    <a:pt x="1609557" y="4205312"/>
                  </a:lnTo>
                  <a:lnTo>
                    <a:pt x="1609680" y="4205605"/>
                  </a:lnTo>
                  <a:close/>
                </a:path>
                <a:path w="3965575" h="5081270">
                  <a:moveTo>
                    <a:pt x="38100" y="38100"/>
                  </a:moveTo>
                  <a:lnTo>
                    <a:pt x="19050" y="3810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  <a:path w="3965575" h="5081270">
                  <a:moveTo>
                    <a:pt x="3947159" y="38100"/>
                  </a:moveTo>
                  <a:lnTo>
                    <a:pt x="38100" y="38100"/>
                  </a:lnTo>
                  <a:lnTo>
                    <a:pt x="38100" y="19050"/>
                  </a:lnTo>
                  <a:lnTo>
                    <a:pt x="3947159" y="19050"/>
                  </a:lnTo>
                  <a:lnTo>
                    <a:pt x="3947159" y="38100"/>
                  </a:lnTo>
                  <a:close/>
                </a:path>
                <a:path w="3965575" h="5081270">
                  <a:moveTo>
                    <a:pt x="3947159" y="4186554"/>
                  </a:moveTo>
                  <a:lnTo>
                    <a:pt x="3947159" y="19050"/>
                  </a:lnTo>
                  <a:lnTo>
                    <a:pt x="3965448" y="37338"/>
                  </a:lnTo>
                  <a:lnTo>
                    <a:pt x="3965448" y="4168266"/>
                  </a:lnTo>
                  <a:lnTo>
                    <a:pt x="3947159" y="4186554"/>
                  </a:lnTo>
                  <a:close/>
                </a:path>
                <a:path w="3965575" h="5081270">
                  <a:moveTo>
                    <a:pt x="3965448" y="37338"/>
                  </a:moveTo>
                  <a:lnTo>
                    <a:pt x="3947159" y="19050"/>
                  </a:lnTo>
                  <a:lnTo>
                    <a:pt x="3965448" y="19050"/>
                  </a:lnTo>
                  <a:lnTo>
                    <a:pt x="3965448" y="37338"/>
                  </a:lnTo>
                  <a:close/>
                </a:path>
                <a:path w="3965575" h="5081270">
                  <a:moveTo>
                    <a:pt x="38100" y="4186554"/>
                  </a:moveTo>
                  <a:lnTo>
                    <a:pt x="19050" y="4167504"/>
                  </a:lnTo>
                  <a:lnTo>
                    <a:pt x="38100" y="4167504"/>
                  </a:lnTo>
                  <a:lnTo>
                    <a:pt x="38100" y="4186554"/>
                  </a:lnTo>
                  <a:close/>
                </a:path>
                <a:path w="3965575" h="5081270">
                  <a:moveTo>
                    <a:pt x="1642992" y="4186554"/>
                  </a:moveTo>
                  <a:lnTo>
                    <a:pt x="38100" y="4186554"/>
                  </a:lnTo>
                  <a:lnTo>
                    <a:pt x="38100" y="4167504"/>
                  </a:lnTo>
                  <a:lnTo>
                    <a:pt x="1622297" y="4167504"/>
                  </a:lnTo>
                  <a:lnTo>
                    <a:pt x="1625473" y="4167771"/>
                  </a:lnTo>
                  <a:lnTo>
                    <a:pt x="1642992" y="4186554"/>
                  </a:lnTo>
                  <a:close/>
                </a:path>
                <a:path w="3965575" h="5081270">
                  <a:moveTo>
                    <a:pt x="2016449" y="5054536"/>
                  </a:moveTo>
                  <a:lnTo>
                    <a:pt x="2010168" y="5054536"/>
                  </a:lnTo>
                  <a:lnTo>
                    <a:pt x="1992630" y="5013076"/>
                  </a:lnTo>
                  <a:lnTo>
                    <a:pt x="2345423" y="4179125"/>
                  </a:lnTo>
                  <a:lnTo>
                    <a:pt x="2362962" y="4167504"/>
                  </a:lnTo>
                  <a:lnTo>
                    <a:pt x="3947159" y="4167504"/>
                  </a:lnTo>
                  <a:lnTo>
                    <a:pt x="3947159" y="4186554"/>
                  </a:lnTo>
                  <a:lnTo>
                    <a:pt x="3965448" y="4186554"/>
                  </a:lnTo>
                  <a:lnTo>
                    <a:pt x="3965448" y="4193971"/>
                  </a:lnTo>
                  <a:lnTo>
                    <a:pt x="2380513" y="4193971"/>
                  </a:lnTo>
                  <a:lnTo>
                    <a:pt x="2362962" y="4205605"/>
                  </a:lnTo>
                  <a:lnTo>
                    <a:pt x="2375591" y="4205605"/>
                  </a:lnTo>
                  <a:lnTo>
                    <a:pt x="2016449" y="5054536"/>
                  </a:lnTo>
                  <a:close/>
                </a:path>
                <a:path w="3965575" h="5081270">
                  <a:moveTo>
                    <a:pt x="3965448" y="4186554"/>
                  </a:moveTo>
                  <a:lnTo>
                    <a:pt x="3947159" y="4186554"/>
                  </a:lnTo>
                  <a:lnTo>
                    <a:pt x="3965448" y="4168266"/>
                  </a:lnTo>
                  <a:lnTo>
                    <a:pt x="3965448" y="4186554"/>
                  </a:lnTo>
                  <a:close/>
                </a:path>
                <a:path w="3965575" h="5081270">
                  <a:moveTo>
                    <a:pt x="1994344" y="5080939"/>
                  </a:moveTo>
                  <a:lnTo>
                    <a:pt x="1990915" y="5080939"/>
                  </a:lnTo>
                  <a:lnTo>
                    <a:pt x="1987550" y="5080330"/>
                  </a:lnTo>
                  <a:lnTo>
                    <a:pt x="1604759" y="4193971"/>
                  </a:lnTo>
                  <a:lnTo>
                    <a:pt x="1622298" y="4205605"/>
                  </a:lnTo>
                  <a:lnTo>
                    <a:pt x="1651050" y="4205605"/>
                  </a:lnTo>
                  <a:lnTo>
                    <a:pt x="1992630" y="5013076"/>
                  </a:lnTo>
                  <a:lnTo>
                    <a:pt x="1975091" y="5054536"/>
                  </a:lnTo>
                  <a:lnTo>
                    <a:pt x="2016449" y="5054536"/>
                  </a:lnTo>
                  <a:lnTo>
                    <a:pt x="1997709" y="5080330"/>
                  </a:lnTo>
                  <a:lnTo>
                    <a:pt x="1994344" y="5080939"/>
                  </a:lnTo>
                  <a:close/>
                </a:path>
                <a:path w="3965575" h="5081270">
                  <a:moveTo>
                    <a:pt x="1651050" y="4205605"/>
                  </a:moveTo>
                  <a:lnTo>
                    <a:pt x="1622298" y="4205605"/>
                  </a:lnTo>
                  <a:lnTo>
                    <a:pt x="1604759" y="4193971"/>
                  </a:lnTo>
                  <a:lnTo>
                    <a:pt x="1646129" y="4193971"/>
                  </a:lnTo>
                  <a:lnTo>
                    <a:pt x="1650927" y="4205312"/>
                  </a:lnTo>
                  <a:lnTo>
                    <a:pt x="1651050" y="4205605"/>
                  </a:lnTo>
                  <a:close/>
                </a:path>
                <a:path w="3965575" h="5081270">
                  <a:moveTo>
                    <a:pt x="2375591" y="4205605"/>
                  </a:moveTo>
                  <a:lnTo>
                    <a:pt x="2362962" y="4205605"/>
                  </a:lnTo>
                  <a:lnTo>
                    <a:pt x="2380513" y="4193971"/>
                  </a:lnTo>
                  <a:lnTo>
                    <a:pt x="2375715" y="4205312"/>
                  </a:lnTo>
                  <a:lnTo>
                    <a:pt x="2375591" y="4205605"/>
                  </a:lnTo>
                  <a:close/>
                </a:path>
                <a:path w="3965575" h="5081270">
                  <a:moveTo>
                    <a:pt x="3965448" y="4205605"/>
                  </a:moveTo>
                  <a:lnTo>
                    <a:pt x="2375591" y="4205605"/>
                  </a:lnTo>
                  <a:lnTo>
                    <a:pt x="2380513" y="4193971"/>
                  </a:lnTo>
                  <a:lnTo>
                    <a:pt x="3965448" y="4193971"/>
                  </a:lnTo>
                  <a:lnTo>
                    <a:pt x="3965448" y="4205605"/>
                  </a:lnTo>
                  <a:close/>
                </a:path>
                <a:path w="3965575" h="5081270">
                  <a:moveTo>
                    <a:pt x="2010168" y="5054536"/>
                  </a:moveTo>
                  <a:lnTo>
                    <a:pt x="1975091" y="5054536"/>
                  </a:lnTo>
                  <a:lnTo>
                    <a:pt x="1992630" y="5013076"/>
                  </a:lnTo>
                  <a:lnTo>
                    <a:pt x="2010168" y="5054536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25290" y="965453"/>
              <a:ext cx="3489960" cy="4460875"/>
            </a:xfrm>
            <a:custGeom>
              <a:avLst/>
              <a:gdLst/>
              <a:ahLst/>
              <a:cxnLst/>
              <a:rect l="l" t="t" r="r" b="b"/>
              <a:pathLst>
                <a:path w="3489959" h="4460875">
                  <a:moveTo>
                    <a:pt x="2908300" y="4460748"/>
                  </a:moveTo>
                  <a:lnTo>
                    <a:pt x="581660" y="4460748"/>
                  </a:lnTo>
                  <a:lnTo>
                    <a:pt x="533958" y="4458817"/>
                  </a:lnTo>
                  <a:lnTo>
                    <a:pt x="487324" y="4453128"/>
                  </a:lnTo>
                  <a:lnTo>
                    <a:pt x="441896" y="4443844"/>
                  </a:lnTo>
                  <a:lnTo>
                    <a:pt x="397827" y="4431080"/>
                  </a:lnTo>
                  <a:lnTo>
                    <a:pt x="355269" y="4415028"/>
                  </a:lnTo>
                  <a:lnTo>
                    <a:pt x="314375" y="4395812"/>
                  </a:lnTo>
                  <a:lnTo>
                    <a:pt x="275297" y="4373587"/>
                  </a:lnTo>
                  <a:lnTo>
                    <a:pt x="238163" y="4348505"/>
                  </a:lnTo>
                  <a:lnTo>
                    <a:pt x="203149" y="4320705"/>
                  </a:lnTo>
                  <a:lnTo>
                    <a:pt x="170383" y="4290364"/>
                  </a:lnTo>
                  <a:lnTo>
                    <a:pt x="140030" y="4257598"/>
                  </a:lnTo>
                  <a:lnTo>
                    <a:pt x="112242" y="4222584"/>
                  </a:lnTo>
                  <a:lnTo>
                    <a:pt x="87160" y="4185450"/>
                  </a:lnTo>
                  <a:lnTo>
                    <a:pt x="64935" y="4146372"/>
                  </a:lnTo>
                  <a:lnTo>
                    <a:pt x="45720" y="4105465"/>
                  </a:lnTo>
                  <a:lnTo>
                    <a:pt x="29654" y="4062907"/>
                  </a:lnTo>
                  <a:lnTo>
                    <a:pt x="16903" y="4018851"/>
                  </a:lnTo>
                  <a:lnTo>
                    <a:pt x="7607" y="3973423"/>
                  </a:lnTo>
                  <a:lnTo>
                    <a:pt x="1930" y="3926789"/>
                  </a:lnTo>
                  <a:lnTo>
                    <a:pt x="0" y="3879088"/>
                  </a:lnTo>
                  <a:lnTo>
                    <a:pt x="0" y="581660"/>
                  </a:lnTo>
                  <a:lnTo>
                    <a:pt x="1930" y="533958"/>
                  </a:lnTo>
                  <a:lnTo>
                    <a:pt x="7607" y="487324"/>
                  </a:lnTo>
                  <a:lnTo>
                    <a:pt x="16903" y="441896"/>
                  </a:lnTo>
                  <a:lnTo>
                    <a:pt x="29654" y="397827"/>
                  </a:lnTo>
                  <a:lnTo>
                    <a:pt x="45720" y="355269"/>
                  </a:lnTo>
                  <a:lnTo>
                    <a:pt x="64935" y="314375"/>
                  </a:lnTo>
                  <a:lnTo>
                    <a:pt x="87160" y="275285"/>
                  </a:lnTo>
                  <a:lnTo>
                    <a:pt x="112242" y="238163"/>
                  </a:lnTo>
                  <a:lnTo>
                    <a:pt x="140030" y="203149"/>
                  </a:lnTo>
                  <a:lnTo>
                    <a:pt x="170383" y="170383"/>
                  </a:lnTo>
                  <a:lnTo>
                    <a:pt x="203149" y="140030"/>
                  </a:lnTo>
                  <a:lnTo>
                    <a:pt x="238163" y="112242"/>
                  </a:lnTo>
                  <a:lnTo>
                    <a:pt x="275297" y="87160"/>
                  </a:lnTo>
                  <a:lnTo>
                    <a:pt x="314375" y="64935"/>
                  </a:lnTo>
                  <a:lnTo>
                    <a:pt x="355269" y="45720"/>
                  </a:lnTo>
                  <a:lnTo>
                    <a:pt x="397827" y="29654"/>
                  </a:lnTo>
                  <a:lnTo>
                    <a:pt x="441896" y="16903"/>
                  </a:lnTo>
                  <a:lnTo>
                    <a:pt x="487324" y="7607"/>
                  </a:lnTo>
                  <a:lnTo>
                    <a:pt x="533958" y="1930"/>
                  </a:lnTo>
                  <a:lnTo>
                    <a:pt x="581660" y="0"/>
                  </a:lnTo>
                  <a:lnTo>
                    <a:pt x="2908300" y="0"/>
                  </a:lnTo>
                  <a:lnTo>
                    <a:pt x="2956001" y="1930"/>
                  </a:lnTo>
                  <a:lnTo>
                    <a:pt x="3002635" y="7607"/>
                  </a:lnTo>
                  <a:lnTo>
                    <a:pt x="3048063" y="16903"/>
                  </a:lnTo>
                  <a:lnTo>
                    <a:pt x="3092119" y="29654"/>
                  </a:lnTo>
                  <a:lnTo>
                    <a:pt x="3134677" y="45720"/>
                  </a:lnTo>
                  <a:lnTo>
                    <a:pt x="3175584" y="64935"/>
                  </a:lnTo>
                  <a:lnTo>
                    <a:pt x="3214662" y="87160"/>
                  </a:lnTo>
                  <a:lnTo>
                    <a:pt x="3251796" y="112242"/>
                  </a:lnTo>
                  <a:lnTo>
                    <a:pt x="3286810" y="140030"/>
                  </a:lnTo>
                  <a:lnTo>
                    <a:pt x="3319576" y="170383"/>
                  </a:lnTo>
                  <a:lnTo>
                    <a:pt x="3349929" y="203149"/>
                  </a:lnTo>
                  <a:lnTo>
                    <a:pt x="3377717" y="238163"/>
                  </a:lnTo>
                  <a:lnTo>
                    <a:pt x="3402799" y="275285"/>
                  </a:lnTo>
                  <a:lnTo>
                    <a:pt x="3425024" y="314375"/>
                  </a:lnTo>
                  <a:lnTo>
                    <a:pt x="3444240" y="355269"/>
                  </a:lnTo>
                  <a:lnTo>
                    <a:pt x="3460305" y="397827"/>
                  </a:lnTo>
                  <a:lnTo>
                    <a:pt x="3473056" y="441896"/>
                  </a:lnTo>
                  <a:lnTo>
                    <a:pt x="3482340" y="487324"/>
                  </a:lnTo>
                  <a:lnTo>
                    <a:pt x="3488029" y="533958"/>
                  </a:lnTo>
                  <a:lnTo>
                    <a:pt x="3489960" y="581660"/>
                  </a:lnTo>
                  <a:lnTo>
                    <a:pt x="3489960" y="3879088"/>
                  </a:lnTo>
                  <a:lnTo>
                    <a:pt x="3488029" y="3926789"/>
                  </a:lnTo>
                  <a:lnTo>
                    <a:pt x="3482340" y="3973423"/>
                  </a:lnTo>
                  <a:lnTo>
                    <a:pt x="3473056" y="4018851"/>
                  </a:lnTo>
                  <a:lnTo>
                    <a:pt x="3460305" y="4062907"/>
                  </a:lnTo>
                  <a:lnTo>
                    <a:pt x="3444240" y="4105465"/>
                  </a:lnTo>
                  <a:lnTo>
                    <a:pt x="3425024" y="4146372"/>
                  </a:lnTo>
                  <a:lnTo>
                    <a:pt x="3402799" y="4185450"/>
                  </a:lnTo>
                  <a:lnTo>
                    <a:pt x="3377717" y="4222584"/>
                  </a:lnTo>
                  <a:lnTo>
                    <a:pt x="3349929" y="4257598"/>
                  </a:lnTo>
                  <a:lnTo>
                    <a:pt x="3319576" y="4290364"/>
                  </a:lnTo>
                  <a:lnTo>
                    <a:pt x="3286810" y="4320705"/>
                  </a:lnTo>
                  <a:lnTo>
                    <a:pt x="3251796" y="4348505"/>
                  </a:lnTo>
                  <a:lnTo>
                    <a:pt x="3214662" y="4373587"/>
                  </a:lnTo>
                  <a:lnTo>
                    <a:pt x="3175584" y="4395812"/>
                  </a:lnTo>
                  <a:lnTo>
                    <a:pt x="3134677" y="4415028"/>
                  </a:lnTo>
                  <a:lnTo>
                    <a:pt x="3092119" y="4431080"/>
                  </a:lnTo>
                  <a:lnTo>
                    <a:pt x="3048063" y="4443844"/>
                  </a:lnTo>
                  <a:lnTo>
                    <a:pt x="3002635" y="4453128"/>
                  </a:lnTo>
                  <a:lnTo>
                    <a:pt x="2956001" y="4458817"/>
                  </a:lnTo>
                  <a:lnTo>
                    <a:pt x="2908300" y="4460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06252" y="946416"/>
              <a:ext cx="3528060" cy="4495800"/>
            </a:xfrm>
            <a:custGeom>
              <a:avLst/>
              <a:gdLst/>
              <a:ahLst/>
              <a:cxnLst/>
              <a:rect l="l" t="t" r="r" b="b"/>
              <a:pathLst>
                <a:path w="3528059" h="4495800">
                  <a:moveTo>
                    <a:pt x="3070910" y="12699"/>
                  </a:moveTo>
                  <a:lnTo>
                    <a:pt x="457123" y="12699"/>
                  </a:lnTo>
                  <a:lnTo>
                    <a:pt x="502538" y="0"/>
                  </a:lnTo>
                  <a:lnTo>
                    <a:pt x="3025482" y="0"/>
                  </a:lnTo>
                  <a:lnTo>
                    <a:pt x="3070910" y="12699"/>
                  </a:lnTo>
                  <a:close/>
                </a:path>
                <a:path w="3528059" h="4495800">
                  <a:moveTo>
                    <a:pt x="3116453" y="25399"/>
                  </a:moveTo>
                  <a:lnTo>
                    <a:pt x="411568" y="25399"/>
                  </a:lnTo>
                  <a:lnTo>
                    <a:pt x="455637" y="12699"/>
                  </a:lnTo>
                  <a:lnTo>
                    <a:pt x="3072396" y="12699"/>
                  </a:lnTo>
                  <a:lnTo>
                    <a:pt x="3116453" y="25399"/>
                  </a:lnTo>
                  <a:close/>
                </a:path>
                <a:path w="3528059" h="4495800">
                  <a:moveTo>
                    <a:pt x="553770" y="38099"/>
                  </a:moveTo>
                  <a:lnTo>
                    <a:pt x="367588" y="38099"/>
                  </a:lnTo>
                  <a:lnTo>
                    <a:pt x="410146" y="25399"/>
                  </a:lnTo>
                  <a:lnTo>
                    <a:pt x="601471" y="25399"/>
                  </a:lnTo>
                  <a:lnTo>
                    <a:pt x="553770" y="38099"/>
                  </a:lnTo>
                  <a:close/>
                </a:path>
                <a:path w="3528059" h="4495800">
                  <a:moveTo>
                    <a:pt x="3160445" y="38099"/>
                  </a:moveTo>
                  <a:lnTo>
                    <a:pt x="2974263" y="38099"/>
                  </a:lnTo>
                  <a:lnTo>
                    <a:pt x="2926562" y="25399"/>
                  </a:lnTo>
                  <a:lnTo>
                    <a:pt x="3117888" y="25399"/>
                  </a:lnTo>
                  <a:lnTo>
                    <a:pt x="3160445" y="38099"/>
                  </a:lnTo>
                  <a:close/>
                </a:path>
                <a:path w="3528059" h="4495800">
                  <a:moveTo>
                    <a:pt x="422160" y="63499"/>
                  </a:moveTo>
                  <a:lnTo>
                    <a:pt x="325310" y="63499"/>
                  </a:lnTo>
                  <a:lnTo>
                    <a:pt x="366217" y="38099"/>
                  </a:lnTo>
                  <a:lnTo>
                    <a:pt x="510184" y="38099"/>
                  </a:lnTo>
                  <a:lnTo>
                    <a:pt x="464756" y="50799"/>
                  </a:lnTo>
                  <a:lnTo>
                    <a:pt x="466229" y="50799"/>
                  </a:lnTo>
                  <a:lnTo>
                    <a:pt x="422160" y="63499"/>
                  </a:lnTo>
                  <a:close/>
                </a:path>
                <a:path w="3528059" h="4495800">
                  <a:moveTo>
                    <a:pt x="3202724" y="63499"/>
                  </a:moveTo>
                  <a:lnTo>
                    <a:pt x="3105873" y="63499"/>
                  </a:lnTo>
                  <a:lnTo>
                    <a:pt x="3061804" y="50799"/>
                  </a:lnTo>
                  <a:lnTo>
                    <a:pt x="3063278" y="50799"/>
                  </a:lnTo>
                  <a:lnTo>
                    <a:pt x="3017850" y="38099"/>
                  </a:lnTo>
                  <a:lnTo>
                    <a:pt x="3161817" y="38099"/>
                  </a:lnTo>
                  <a:lnTo>
                    <a:pt x="3202724" y="63499"/>
                  </a:lnTo>
                  <a:close/>
                </a:path>
                <a:path w="3528059" h="4495800">
                  <a:moveTo>
                    <a:pt x="341515" y="88899"/>
                  </a:moveTo>
                  <a:lnTo>
                    <a:pt x="284911" y="88899"/>
                  </a:lnTo>
                  <a:lnTo>
                    <a:pt x="324002" y="63499"/>
                  </a:lnTo>
                  <a:lnTo>
                    <a:pt x="423595" y="63499"/>
                  </a:lnTo>
                  <a:lnTo>
                    <a:pt x="381038" y="76199"/>
                  </a:lnTo>
                  <a:lnTo>
                    <a:pt x="382409" y="76199"/>
                  </a:lnTo>
                  <a:lnTo>
                    <a:pt x="341515" y="88899"/>
                  </a:lnTo>
                  <a:close/>
                </a:path>
                <a:path w="3528059" h="4495800">
                  <a:moveTo>
                    <a:pt x="3243122" y="88899"/>
                  </a:moveTo>
                  <a:lnTo>
                    <a:pt x="3186518" y="88899"/>
                  </a:lnTo>
                  <a:lnTo>
                    <a:pt x="3145624" y="76199"/>
                  </a:lnTo>
                  <a:lnTo>
                    <a:pt x="3146996" y="76199"/>
                  </a:lnTo>
                  <a:lnTo>
                    <a:pt x="3104438" y="63499"/>
                  </a:lnTo>
                  <a:lnTo>
                    <a:pt x="3204032" y="63499"/>
                  </a:lnTo>
                  <a:lnTo>
                    <a:pt x="3243122" y="88899"/>
                  </a:lnTo>
                  <a:close/>
                </a:path>
                <a:path w="3528059" h="4495800">
                  <a:moveTo>
                    <a:pt x="303745" y="114299"/>
                  </a:moveTo>
                  <a:lnTo>
                    <a:pt x="246532" y="114299"/>
                  </a:lnTo>
                  <a:lnTo>
                    <a:pt x="283667" y="88899"/>
                  </a:lnTo>
                  <a:lnTo>
                    <a:pt x="342836" y="88899"/>
                  </a:lnTo>
                  <a:lnTo>
                    <a:pt x="303745" y="114299"/>
                  </a:lnTo>
                  <a:close/>
                </a:path>
                <a:path w="3528059" h="4495800">
                  <a:moveTo>
                    <a:pt x="3281502" y="114299"/>
                  </a:moveTo>
                  <a:lnTo>
                    <a:pt x="3224288" y="114299"/>
                  </a:lnTo>
                  <a:lnTo>
                    <a:pt x="3185198" y="88899"/>
                  </a:lnTo>
                  <a:lnTo>
                    <a:pt x="3244367" y="88899"/>
                  </a:lnTo>
                  <a:lnTo>
                    <a:pt x="3281502" y="114299"/>
                  </a:lnTo>
                  <a:close/>
                </a:path>
                <a:path w="3528059" h="4495800">
                  <a:moveTo>
                    <a:pt x="267868" y="139699"/>
                  </a:moveTo>
                  <a:lnTo>
                    <a:pt x="210337" y="139699"/>
                  </a:lnTo>
                  <a:lnTo>
                    <a:pt x="245363" y="114299"/>
                  </a:lnTo>
                  <a:lnTo>
                    <a:pt x="304990" y="114299"/>
                  </a:lnTo>
                  <a:lnTo>
                    <a:pt x="267868" y="139699"/>
                  </a:lnTo>
                  <a:close/>
                </a:path>
                <a:path w="3528059" h="4495800">
                  <a:moveTo>
                    <a:pt x="3317697" y="139699"/>
                  </a:moveTo>
                  <a:lnTo>
                    <a:pt x="3260166" y="139699"/>
                  </a:lnTo>
                  <a:lnTo>
                    <a:pt x="3223044" y="114299"/>
                  </a:lnTo>
                  <a:lnTo>
                    <a:pt x="3282670" y="114299"/>
                  </a:lnTo>
                  <a:lnTo>
                    <a:pt x="3317697" y="139699"/>
                  </a:lnTo>
                  <a:close/>
                </a:path>
                <a:path w="3528059" h="4495800">
                  <a:moveTo>
                    <a:pt x="234022" y="165099"/>
                  </a:moveTo>
                  <a:lnTo>
                    <a:pt x="176479" y="165099"/>
                  </a:lnTo>
                  <a:lnTo>
                    <a:pt x="209232" y="139699"/>
                  </a:lnTo>
                  <a:lnTo>
                    <a:pt x="269049" y="139699"/>
                  </a:lnTo>
                  <a:lnTo>
                    <a:pt x="234022" y="165099"/>
                  </a:lnTo>
                  <a:close/>
                </a:path>
                <a:path w="3528059" h="4495800">
                  <a:moveTo>
                    <a:pt x="3351555" y="165099"/>
                  </a:moveTo>
                  <a:lnTo>
                    <a:pt x="3294011" y="165099"/>
                  </a:lnTo>
                  <a:lnTo>
                    <a:pt x="3258985" y="139699"/>
                  </a:lnTo>
                  <a:lnTo>
                    <a:pt x="3318802" y="139699"/>
                  </a:lnTo>
                  <a:lnTo>
                    <a:pt x="3351555" y="165099"/>
                  </a:lnTo>
                  <a:close/>
                </a:path>
                <a:path w="3528059" h="4495800">
                  <a:moveTo>
                    <a:pt x="45554" y="3987800"/>
                  </a:moveTo>
                  <a:lnTo>
                    <a:pt x="7746" y="3987800"/>
                  </a:lnTo>
                  <a:lnTo>
                    <a:pt x="1930" y="3937000"/>
                  </a:lnTo>
                  <a:lnTo>
                    <a:pt x="0" y="3886200"/>
                  </a:lnTo>
                  <a:lnTo>
                    <a:pt x="0" y="596899"/>
                  </a:lnTo>
                  <a:lnTo>
                    <a:pt x="1930" y="546099"/>
                  </a:lnTo>
                  <a:lnTo>
                    <a:pt x="7746" y="495299"/>
                  </a:lnTo>
                  <a:lnTo>
                    <a:pt x="7988" y="495299"/>
                  </a:lnTo>
                  <a:lnTo>
                    <a:pt x="17284" y="444499"/>
                  </a:lnTo>
                  <a:lnTo>
                    <a:pt x="17640" y="444499"/>
                  </a:lnTo>
                  <a:lnTo>
                    <a:pt x="30391" y="406399"/>
                  </a:lnTo>
                  <a:lnTo>
                    <a:pt x="30873" y="406399"/>
                  </a:lnTo>
                  <a:lnTo>
                    <a:pt x="46926" y="355599"/>
                  </a:lnTo>
                  <a:lnTo>
                    <a:pt x="47510" y="355599"/>
                  </a:lnTo>
                  <a:lnTo>
                    <a:pt x="66725" y="317499"/>
                  </a:lnTo>
                  <a:lnTo>
                    <a:pt x="67411" y="317499"/>
                  </a:lnTo>
                  <a:lnTo>
                    <a:pt x="89636" y="279399"/>
                  </a:lnTo>
                  <a:lnTo>
                    <a:pt x="90411" y="279399"/>
                  </a:lnTo>
                  <a:lnTo>
                    <a:pt x="115493" y="241299"/>
                  </a:lnTo>
                  <a:lnTo>
                    <a:pt x="116357" y="241299"/>
                  </a:lnTo>
                  <a:lnTo>
                    <a:pt x="144144" y="203199"/>
                  </a:lnTo>
                  <a:lnTo>
                    <a:pt x="145097" y="203199"/>
                  </a:lnTo>
                  <a:lnTo>
                    <a:pt x="175450" y="165099"/>
                  </a:lnTo>
                  <a:lnTo>
                    <a:pt x="235127" y="165099"/>
                  </a:lnTo>
                  <a:lnTo>
                    <a:pt x="213292" y="190499"/>
                  </a:lnTo>
                  <a:lnTo>
                    <a:pt x="203403" y="190499"/>
                  </a:lnTo>
                  <a:lnTo>
                    <a:pt x="173050" y="228599"/>
                  </a:lnTo>
                  <a:lnTo>
                    <a:pt x="173989" y="228599"/>
                  </a:lnTo>
                  <a:lnTo>
                    <a:pt x="146202" y="266699"/>
                  </a:lnTo>
                  <a:lnTo>
                    <a:pt x="147065" y="266699"/>
                  </a:lnTo>
                  <a:lnTo>
                    <a:pt x="130344" y="292099"/>
                  </a:lnTo>
                  <a:lnTo>
                    <a:pt x="122758" y="292099"/>
                  </a:lnTo>
                  <a:lnTo>
                    <a:pt x="100533" y="330199"/>
                  </a:lnTo>
                  <a:lnTo>
                    <a:pt x="101218" y="330199"/>
                  </a:lnTo>
                  <a:lnTo>
                    <a:pt x="81991" y="380999"/>
                  </a:lnTo>
                  <a:lnTo>
                    <a:pt x="82575" y="380999"/>
                  </a:lnTo>
                  <a:lnTo>
                    <a:pt x="66522" y="419099"/>
                  </a:lnTo>
                  <a:lnTo>
                    <a:pt x="66992" y="419099"/>
                  </a:lnTo>
                  <a:lnTo>
                    <a:pt x="54241" y="457199"/>
                  </a:lnTo>
                  <a:lnTo>
                    <a:pt x="54609" y="457199"/>
                  </a:lnTo>
                  <a:lnTo>
                    <a:pt x="45313" y="507999"/>
                  </a:lnTo>
                  <a:lnTo>
                    <a:pt x="45554" y="507999"/>
                  </a:lnTo>
                  <a:lnTo>
                    <a:pt x="40004" y="546099"/>
                  </a:lnTo>
                  <a:lnTo>
                    <a:pt x="38074" y="596899"/>
                  </a:lnTo>
                  <a:lnTo>
                    <a:pt x="38074" y="3886200"/>
                  </a:lnTo>
                  <a:lnTo>
                    <a:pt x="39877" y="3937000"/>
                  </a:lnTo>
                  <a:lnTo>
                    <a:pt x="45554" y="3987800"/>
                  </a:lnTo>
                  <a:close/>
                </a:path>
                <a:path w="3528059" h="4495800">
                  <a:moveTo>
                    <a:pt x="3325660" y="203199"/>
                  </a:moveTo>
                  <a:lnTo>
                    <a:pt x="3292906" y="165099"/>
                  </a:lnTo>
                  <a:lnTo>
                    <a:pt x="3352584" y="165099"/>
                  </a:lnTo>
                  <a:lnTo>
                    <a:pt x="3372819" y="190499"/>
                  </a:lnTo>
                  <a:lnTo>
                    <a:pt x="3324631" y="190499"/>
                  </a:lnTo>
                  <a:lnTo>
                    <a:pt x="3325660" y="203199"/>
                  </a:lnTo>
                  <a:close/>
                </a:path>
                <a:path w="3528059" h="4495800">
                  <a:moveTo>
                    <a:pt x="202374" y="203199"/>
                  </a:moveTo>
                  <a:lnTo>
                    <a:pt x="203403" y="190499"/>
                  </a:lnTo>
                  <a:lnTo>
                    <a:pt x="213292" y="190499"/>
                  </a:lnTo>
                  <a:lnTo>
                    <a:pt x="202374" y="203199"/>
                  </a:lnTo>
                  <a:close/>
                </a:path>
                <a:path w="3528059" h="4495800">
                  <a:moveTo>
                    <a:pt x="3406051" y="304799"/>
                  </a:moveTo>
                  <a:lnTo>
                    <a:pt x="3380968" y="266699"/>
                  </a:lnTo>
                  <a:lnTo>
                    <a:pt x="3381832" y="266699"/>
                  </a:lnTo>
                  <a:lnTo>
                    <a:pt x="3354044" y="228599"/>
                  </a:lnTo>
                  <a:lnTo>
                    <a:pt x="3354984" y="228599"/>
                  </a:lnTo>
                  <a:lnTo>
                    <a:pt x="3324631" y="190499"/>
                  </a:lnTo>
                  <a:lnTo>
                    <a:pt x="3372819" y="190499"/>
                  </a:lnTo>
                  <a:lnTo>
                    <a:pt x="3382937" y="203199"/>
                  </a:lnTo>
                  <a:lnTo>
                    <a:pt x="3383876" y="203199"/>
                  </a:lnTo>
                  <a:lnTo>
                    <a:pt x="3411677" y="241299"/>
                  </a:lnTo>
                  <a:lnTo>
                    <a:pt x="3412540" y="241299"/>
                  </a:lnTo>
                  <a:lnTo>
                    <a:pt x="3437623" y="279399"/>
                  </a:lnTo>
                  <a:lnTo>
                    <a:pt x="3438398" y="279399"/>
                  </a:lnTo>
                  <a:lnTo>
                    <a:pt x="3445806" y="292099"/>
                  </a:lnTo>
                  <a:lnTo>
                    <a:pt x="3405276" y="292099"/>
                  </a:lnTo>
                  <a:lnTo>
                    <a:pt x="3406051" y="304799"/>
                  </a:lnTo>
                  <a:close/>
                </a:path>
                <a:path w="3528059" h="4495800">
                  <a:moveTo>
                    <a:pt x="121983" y="304799"/>
                  </a:moveTo>
                  <a:lnTo>
                    <a:pt x="122758" y="292099"/>
                  </a:lnTo>
                  <a:lnTo>
                    <a:pt x="130344" y="292099"/>
                  </a:lnTo>
                  <a:lnTo>
                    <a:pt x="121983" y="304799"/>
                  </a:lnTo>
                  <a:close/>
                </a:path>
                <a:path w="3528059" h="4495800">
                  <a:moveTo>
                    <a:pt x="3520287" y="3987800"/>
                  </a:moveTo>
                  <a:lnTo>
                    <a:pt x="3482466" y="3987800"/>
                  </a:lnTo>
                  <a:lnTo>
                    <a:pt x="3488029" y="3937000"/>
                  </a:lnTo>
                  <a:lnTo>
                    <a:pt x="3489947" y="3886200"/>
                  </a:lnTo>
                  <a:lnTo>
                    <a:pt x="3489959" y="596899"/>
                  </a:lnTo>
                  <a:lnTo>
                    <a:pt x="3488156" y="546099"/>
                  </a:lnTo>
                  <a:lnTo>
                    <a:pt x="3482466" y="507999"/>
                  </a:lnTo>
                  <a:lnTo>
                    <a:pt x="3482721" y="507999"/>
                  </a:lnTo>
                  <a:lnTo>
                    <a:pt x="3473424" y="457199"/>
                  </a:lnTo>
                  <a:lnTo>
                    <a:pt x="3473792" y="457199"/>
                  </a:lnTo>
                  <a:lnTo>
                    <a:pt x="3461042" y="419099"/>
                  </a:lnTo>
                  <a:lnTo>
                    <a:pt x="3461511" y="419099"/>
                  </a:lnTo>
                  <a:lnTo>
                    <a:pt x="3445459" y="380999"/>
                  </a:lnTo>
                  <a:lnTo>
                    <a:pt x="3446043" y="380999"/>
                  </a:lnTo>
                  <a:lnTo>
                    <a:pt x="3426815" y="330199"/>
                  </a:lnTo>
                  <a:lnTo>
                    <a:pt x="3427501" y="330199"/>
                  </a:lnTo>
                  <a:lnTo>
                    <a:pt x="3405276" y="292099"/>
                  </a:lnTo>
                  <a:lnTo>
                    <a:pt x="3445806" y="292099"/>
                  </a:lnTo>
                  <a:lnTo>
                    <a:pt x="3460623" y="317499"/>
                  </a:lnTo>
                  <a:lnTo>
                    <a:pt x="3461308" y="317499"/>
                  </a:lnTo>
                  <a:lnTo>
                    <a:pt x="3480523" y="355599"/>
                  </a:lnTo>
                  <a:lnTo>
                    <a:pt x="3481108" y="355599"/>
                  </a:lnTo>
                  <a:lnTo>
                    <a:pt x="3497160" y="406399"/>
                  </a:lnTo>
                  <a:lnTo>
                    <a:pt x="3497630" y="406399"/>
                  </a:lnTo>
                  <a:lnTo>
                    <a:pt x="3510394" y="444499"/>
                  </a:lnTo>
                  <a:lnTo>
                    <a:pt x="3510749" y="444499"/>
                  </a:lnTo>
                  <a:lnTo>
                    <a:pt x="3520046" y="495299"/>
                  </a:lnTo>
                  <a:lnTo>
                    <a:pt x="3520287" y="495299"/>
                  </a:lnTo>
                  <a:lnTo>
                    <a:pt x="3526104" y="546099"/>
                  </a:lnTo>
                  <a:lnTo>
                    <a:pt x="3528034" y="596899"/>
                  </a:lnTo>
                  <a:lnTo>
                    <a:pt x="3528034" y="3898900"/>
                  </a:lnTo>
                  <a:lnTo>
                    <a:pt x="3525977" y="3937000"/>
                  </a:lnTo>
                  <a:lnTo>
                    <a:pt x="3520287" y="3987800"/>
                  </a:lnTo>
                  <a:close/>
                </a:path>
                <a:path w="3528059" h="4495800">
                  <a:moveTo>
                    <a:pt x="235127" y="4318000"/>
                  </a:moveTo>
                  <a:lnTo>
                    <a:pt x="175450" y="4318000"/>
                  </a:lnTo>
                  <a:lnTo>
                    <a:pt x="145097" y="4279900"/>
                  </a:lnTo>
                  <a:lnTo>
                    <a:pt x="144144" y="4279900"/>
                  </a:lnTo>
                  <a:lnTo>
                    <a:pt x="116357" y="4241800"/>
                  </a:lnTo>
                  <a:lnTo>
                    <a:pt x="115493" y="4241800"/>
                  </a:lnTo>
                  <a:lnTo>
                    <a:pt x="90411" y="4203700"/>
                  </a:lnTo>
                  <a:lnTo>
                    <a:pt x="89636" y="4203700"/>
                  </a:lnTo>
                  <a:lnTo>
                    <a:pt x="67411" y="4165600"/>
                  </a:lnTo>
                  <a:lnTo>
                    <a:pt x="66725" y="4165600"/>
                  </a:lnTo>
                  <a:lnTo>
                    <a:pt x="47510" y="4127500"/>
                  </a:lnTo>
                  <a:lnTo>
                    <a:pt x="46926" y="4127500"/>
                  </a:lnTo>
                  <a:lnTo>
                    <a:pt x="30873" y="4076700"/>
                  </a:lnTo>
                  <a:lnTo>
                    <a:pt x="30391" y="4076700"/>
                  </a:lnTo>
                  <a:lnTo>
                    <a:pt x="17640" y="4038600"/>
                  </a:lnTo>
                  <a:lnTo>
                    <a:pt x="17284" y="4038600"/>
                  </a:lnTo>
                  <a:lnTo>
                    <a:pt x="7988" y="3987800"/>
                  </a:lnTo>
                  <a:lnTo>
                    <a:pt x="45313" y="3987800"/>
                  </a:lnTo>
                  <a:lnTo>
                    <a:pt x="54609" y="4025900"/>
                  </a:lnTo>
                  <a:lnTo>
                    <a:pt x="54241" y="4025900"/>
                  </a:lnTo>
                  <a:lnTo>
                    <a:pt x="66992" y="4064000"/>
                  </a:lnTo>
                  <a:lnTo>
                    <a:pt x="66522" y="4064000"/>
                  </a:lnTo>
                  <a:lnTo>
                    <a:pt x="82575" y="4114800"/>
                  </a:lnTo>
                  <a:lnTo>
                    <a:pt x="81991" y="4114800"/>
                  </a:lnTo>
                  <a:lnTo>
                    <a:pt x="101218" y="4152900"/>
                  </a:lnTo>
                  <a:lnTo>
                    <a:pt x="100533" y="4152900"/>
                  </a:lnTo>
                  <a:lnTo>
                    <a:pt x="122758" y="4191000"/>
                  </a:lnTo>
                  <a:lnTo>
                    <a:pt x="121983" y="4191000"/>
                  </a:lnTo>
                  <a:lnTo>
                    <a:pt x="147065" y="4229100"/>
                  </a:lnTo>
                  <a:lnTo>
                    <a:pt x="146202" y="4229100"/>
                  </a:lnTo>
                  <a:lnTo>
                    <a:pt x="173989" y="4254500"/>
                  </a:lnTo>
                  <a:lnTo>
                    <a:pt x="173050" y="4254500"/>
                  </a:lnTo>
                  <a:lnTo>
                    <a:pt x="203403" y="4292600"/>
                  </a:lnTo>
                  <a:lnTo>
                    <a:pt x="202374" y="4292600"/>
                  </a:lnTo>
                  <a:lnTo>
                    <a:pt x="235127" y="4318000"/>
                  </a:lnTo>
                  <a:close/>
                </a:path>
                <a:path w="3528059" h="4495800">
                  <a:moveTo>
                    <a:pt x="3352584" y="4318000"/>
                  </a:moveTo>
                  <a:lnTo>
                    <a:pt x="3292906" y="4318000"/>
                  </a:lnTo>
                  <a:lnTo>
                    <a:pt x="3325660" y="4292600"/>
                  </a:lnTo>
                  <a:lnTo>
                    <a:pt x="3324631" y="4292600"/>
                  </a:lnTo>
                  <a:lnTo>
                    <a:pt x="3354984" y="4254500"/>
                  </a:lnTo>
                  <a:lnTo>
                    <a:pt x="3354044" y="4254500"/>
                  </a:lnTo>
                  <a:lnTo>
                    <a:pt x="3381832" y="4229100"/>
                  </a:lnTo>
                  <a:lnTo>
                    <a:pt x="3380968" y="4229100"/>
                  </a:lnTo>
                  <a:lnTo>
                    <a:pt x="3406051" y="4191000"/>
                  </a:lnTo>
                  <a:lnTo>
                    <a:pt x="3405276" y="4191000"/>
                  </a:lnTo>
                  <a:lnTo>
                    <a:pt x="3427501" y="4152900"/>
                  </a:lnTo>
                  <a:lnTo>
                    <a:pt x="3426815" y="4152900"/>
                  </a:lnTo>
                  <a:lnTo>
                    <a:pt x="3446043" y="4114800"/>
                  </a:lnTo>
                  <a:lnTo>
                    <a:pt x="3445459" y="4114800"/>
                  </a:lnTo>
                  <a:lnTo>
                    <a:pt x="3461511" y="4064000"/>
                  </a:lnTo>
                  <a:lnTo>
                    <a:pt x="3461042" y="4064000"/>
                  </a:lnTo>
                  <a:lnTo>
                    <a:pt x="3473792" y="4025900"/>
                  </a:lnTo>
                  <a:lnTo>
                    <a:pt x="3473424" y="4025900"/>
                  </a:lnTo>
                  <a:lnTo>
                    <a:pt x="3482721" y="3987800"/>
                  </a:lnTo>
                  <a:lnTo>
                    <a:pt x="3520046" y="3987800"/>
                  </a:lnTo>
                  <a:lnTo>
                    <a:pt x="3510749" y="4038600"/>
                  </a:lnTo>
                  <a:lnTo>
                    <a:pt x="3510394" y="4038600"/>
                  </a:lnTo>
                  <a:lnTo>
                    <a:pt x="3497630" y="4076700"/>
                  </a:lnTo>
                  <a:lnTo>
                    <a:pt x="3497160" y="4076700"/>
                  </a:lnTo>
                  <a:lnTo>
                    <a:pt x="3481108" y="4127500"/>
                  </a:lnTo>
                  <a:lnTo>
                    <a:pt x="3480523" y="4127500"/>
                  </a:lnTo>
                  <a:lnTo>
                    <a:pt x="3461308" y="4165600"/>
                  </a:lnTo>
                  <a:lnTo>
                    <a:pt x="3460623" y="4165600"/>
                  </a:lnTo>
                  <a:lnTo>
                    <a:pt x="3438398" y="4203700"/>
                  </a:lnTo>
                  <a:lnTo>
                    <a:pt x="3437623" y="4203700"/>
                  </a:lnTo>
                  <a:lnTo>
                    <a:pt x="3412540" y="4241800"/>
                  </a:lnTo>
                  <a:lnTo>
                    <a:pt x="3411677" y="4241800"/>
                  </a:lnTo>
                  <a:lnTo>
                    <a:pt x="3383876" y="4279900"/>
                  </a:lnTo>
                  <a:lnTo>
                    <a:pt x="3382937" y="4279900"/>
                  </a:lnTo>
                  <a:lnTo>
                    <a:pt x="3352584" y="4318000"/>
                  </a:lnTo>
                  <a:close/>
                </a:path>
                <a:path w="3528059" h="4495800">
                  <a:moveTo>
                    <a:pt x="269049" y="4343400"/>
                  </a:moveTo>
                  <a:lnTo>
                    <a:pt x="209232" y="4343400"/>
                  </a:lnTo>
                  <a:lnTo>
                    <a:pt x="176479" y="4318000"/>
                  </a:lnTo>
                  <a:lnTo>
                    <a:pt x="234022" y="4318000"/>
                  </a:lnTo>
                  <a:lnTo>
                    <a:pt x="269049" y="4343400"/>
                  </a:lnTo>
                  <a:close/>
                </a:path>
                <a:path w="3528059" h="4495800">
                  <a:moveTo>
                    <a:pt x="3318802" y="4343400"/>
                  </a:moveTo>
                  <a:lnTo>
                    <a:pt x="3258985" y="4343400"/>
                  </a:lnTo>
                  <a:lnTo>
                    <a:pt x="3294011" y="4318000"/>
                  </a:lnTo>
                  <a:lnTo>
                    <a:pt x="3351555" y="4318000"/>
                  </a:lnTo>
                  <a:lnTo>
                    <a:pt x="3318802" y="4343400"/>
                  </a:lnTo>
                  <a:close/>
                </a:path>
                <a:path w="3528059" h="4495800">
                  <a:moveTo>
                    <a:pt x="382409" y="4406900"/>
                  </a:moveTo>
                  <a:lnTo>
                    <a:pt x="283667" y="4406900"/>
                  </a:lnTo>
                  <a:lnTo>
                    <a:pt x="246532" y="4381500"/>
                  </a:lnTo>
                  <a:lnTo>
                    <a:pt x="245363" y="4381500"/>
                  </a:lnTo>
                  <a:lnTo>
                    <a:pt x="210337" y="4343400"/>
                  </a:lnTo>
                  <a:lnTo>
                    <a:pt x="267868" y="4343400"/>
                  </a:lnTo>
                  <a:lnTo>
                    <a:pt x="304990" y="4368800"/>
                  </a:lnTo>
                  <a:lnTo>
                    <a:pt x="303745" y="4368800"/>
                  </a:lnTo>
                  <a:lnTo>
                    <a:pt x="342836" y="4394200"/>
                  </a:lnTo>
                  <a:lnTo>
                    <a:pt x="341515" y="4394200"/>
                  </a:lnTo>
                  <a:lnTo>
                    <a:pt x="382409" y="4406900"/>
                  </a:lnTo>
                  <a:close/>
                </a:path>
                <a:path w="3528059" h="4495800">
                  <a:moveTo>
                    <a:pt x="3244367" y="4406900"/>
                  </a:moveTo>
                  <a:lnTo>
                    <a:pt x="3145624" y="4406900"/>
                  </a:lnTo>
                  <a:lnTo>
                    <a:pt x="3186518" y="4394200"/>
                  </a:lnTo>
                  <a:lnTo>
                    <a:pt x="3185198" y="4394200"/>
                  </a:lnTo>
                  <a:lnTo>
                    <a:pt x="3224288" y="4368800"/>
                  </a:lnTo>
                  <a:lnTo>
                    <a:pt x="3223044" y="4368800"/>
                  </a:lnTo>
                  <a:lnTo>
                    <a:pt x="3260166" y="4343400"/>
                  </a:lnTo>
                  <a:lnTo>
                    <a:pt x="3317697" y="4343400"/>
                  </a:lnTo>
                  <a:lnTo>
                    <a:pt x="3282670" y="4381500"/>
                  </a:lnTo>
                  <a:lnTo>
                    <a:pt x="3281502" y="4381500"/>
                  </a:lnTo>
                  <a:lnTo>
                    <a:pt x="3244367" y="4406900"/>
                  </a:lnTo>
                  <a:close/>
                </a:path>
                <a:path w="3528059" h="4495800">
                  <a:moveTo>
                    <a:pt x="510184" y="4445000"/>
                  </a:moveTo>
                  <a:lnTo>
                    <a:pt x="366217" y="4445000"/>
                  </a:lnTo>
                  <a:lnTo>
                    <a:pt x="325310" y="4419600"/>
                  </a:lnTo>
                  <a:lnTo>
                    <a:pt x="324002" y="4419600"/>
                  </a:lnTo>
                  <a:lnTo>
                    <a:pt x="284911" y="4406900"/>
                  </a:lnTo>
                  <a:lnTo>
                    <a:pt x="381038" y="4406900"/>
                  </a:lnTo>
                  <a:lnTo>
                    <a:pt x="423595" y="4432300"/>
                  </a:lnTo>
                  <a:lnTo>
                    <a:pt x="464756" y="4432300"/>
                  </a:lnTo>
                  <a:lnTo>
                    <a:pt x="510184" y="4445000"/>
                  </a:lnTo>
                  <a:close/>
                </a:path>
                <a:path w="3528059" h="4495800">
                  <a:moveTo>
                    <a:pt x="3161817" y="4445000"/>
                  </a:moveTo>
                  <a:lnTo>
                    <a:pt x="3017850" y="4445000"/>
                  </a:lnTo>
                  <a:lnTo>
                    <a:pt x="3063278" y="4432300"/>
                  </a:lnTo>
                  <a:lnTo>
                    <a:pt x="3104438" y="4432300"/>
                  </a:lnTo>
                  <a:lnTo>
                    <a:pt x="3146996" y="4406900"/>
                  </a:lnTo>
                  <a:lnTo>
                    <a:pt x="3243122" y="4406900"/>
                  </a:lnTo>
                  <a:lnTo>
                    <a:pt x="3204032" y="4419600"/>
                  </a:lnTo>
                  <a:lnTo>
                    <a:pt x="3202724" y="4419600"/>
                  </a:lnTo>
                  <a:lnTo>
                    <a:pt x="3161817" y="4445000"/>
                  </a:lnTo>
                  <a:close/>
                </a:path>
                <a:path w="3528059" h="4495800">
                  <a:moveTo>
                    <a:pt x="466229" y="4432300"/>
                  </a:moveTo>
                  <a:lnTo>
                    <a:pt x="423595" y="4432300"/>
                  </a:lnTo>
                  <a:lnTo>
                    <a:pt x="422160" y="4419600"/>
                  </a:lnTo>
                  <a:lnTo>
                    <a:pt x="466229" y="4432300"/>
                  </a:lnTo>
                  <a:close/>
                </a:path>
                <a:path w="3528059" h="4495800">
                  <a:moveTo>
                    <a:pt x="3104438" y="4432300"/>
                  </a:moveTo>
                  <a:lnTo>
                    <a:pt x="3061804" y="4432300"/>
                  </a:lnTo>
                  <a:lnTo>
                    <a:pt x="3105873" y="4419600"/>
                  </a:lnTo>
                  <a:lnTo>
                    <a:pt x="3104438" y="4432300"/>
                  </a:lnTo>
                  <a:close/>
                </a:path>
                <a:path w="3528059" h="4495800">
                  <a:moveTo>
                    <a:pt x="555307" y="4457700"/>
                  </a:moveTo>
                  <a:lnTo>
                    <a:pt x="410146" y="4457700"/>
                  </a:lnTo>
                  <a:lnTo>
                    <a:pt x="367588" y="4445000"/>
                  </a:lnTo>
                  <a:lnTo>
                    <a:pt x="508673" y="4445000"/>
                  </a:lnTo>
                  <a:lnTo>
                    <a:pt x="555307" y="4457700"/>
                  </a:lnTo>
                  <a:close/>
                </a:path>
                <a:path w="3528059" h="4495800">
                  <a:moveTo>
                    <a:pt x="3117888" y="4457700"/>
                  </a:moveTo>
                  <a:lnTo>
                    <a:pt x="2972727" y="4457700"/>
                  </a:lnTo>
                  <a:lnTo>
                    <a:pt x="3019361" y="4445000"/>
                  </a:lnTo>
                  <a:lnTo>
                    <a:pt x="3160445" y="4445000"/>
                  </a:lnTo>
                  <a:lnTo>
                    <a:pt x="3117888" y="4457700"/>
                  </a:lnTo>
                  <a:close/>
                </a:path>
                <a:path w="3528059" h="4495800">
                  <a:moveTo>
                    <a:pt x="3072396" y="4470400"/>
                  </a:moveTo>
                  <a:lnTo>
                    <a:pt x="455637" y="4470400"/>
                  </a:lnTo>
                  <a:lnTo>
                    <a:pt x="411568" y="4457700"/>
                  </a:lnTo>
                  <a:lnTo>
                    <a:pt x="3116453" y="4457700"/>
                  </a:lnTo>
                  <a:lnTo>
                    <a:pt x="3072396" y="4470400"/>
                  </a:lnTo>
                  <a:close/>
                </a:path>
                <a:path w="3528059" h="4495800">
                  <a:moveTo>
                    <a:pt x="3025482" y="4483100"/>
                  </a:moveTo>
                  <a:lnTo>
                    <a:pt x="502538" y="4483100"/>
                  </a:lnTo>
                  <a:lnTo>
                    <a:pt x="457123" y="4470400"/>
                  </a:lnTo>
                  <a:lnTo>
                    <a:pt x="3070910" y="4470400"/>
                  </a:lnTo>
                  <a:lnTo>
                    <a:pt x="3025482" y="4483100"/>
                  </a:lnTo>
                  <a:close/>
                </a:path>
                <a:path w="3528059" h="4495800">
                  <a:moveTo>
                    <a:pt x="2977337" y="4495800"/>
                  </a:moveTo>
                  <a:lnTo>
                    <a:pt x="550697" y="4495800"/>
                  </a:lnTo>
                  <a:lnTo>
                    <a:pt x="504063" y="4483100"/>
                  </a:lnTo>
                  <a:lnTo>
                    <a:pt x="3023971" y="4483100"/>
                  </a:lnTo>
                  <a:lnTo>
                    <a:pt x="2977337" y="4495800"/>
                  </a:lnTo>
                  <a:close/>
                </a:path>
              </a:pathLst>
            </a:custGeom>
            <a:solidFill>
              <a:srgbClr val="0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16348" y="3995928"/>
            <a:ext cx="299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Pelaksanaan</a:t>
            </a:r>
            <a:r>
              <a:rPr sz="1800" spc="-114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Survei</a:t>
            </a:r>
            <a:endParaRPr sz="1800">
              <a:latin typeface="Arial MT"/>
              <a:cs typeface="Arial MT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Penetapan</a:t>
            </a:r>
            <a:r>
              <a:rPr sz="1800" spc="-8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42424"/>
                </a:solidFill>
                <a:latin typeface="Arial MT"/>
                <a:cs typeface="Arial MT"/>
              </a:rPr>
              <a:t>status</a:t>
            </a:r>
            <a:r>
              <a:rPr sz="1800" spc="-9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424"/>
                </a:solidFill>
                <a:latin typeface="Arial MT"/>
                <a:cs typeface="Arial MT"/>
              </a:rPr>
              <a:t>akreditasi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0144" y="2446020"/>
            <a:ext cx="3550920" cy="70866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468630" marR="374650" indent="-8636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Pelaksanaan</a:t>
            </a:r>
            <a:r>
              <a:rPr sz="2000" spc="-6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Assesment </a:t>
            </a:r>
            <a:r>
              <a:rPr sz="2000" dirty="0">
                <a:solidFill>
                  <a:srgbClr val="242424"/>
                </a:solidFill>
                <a:latin typeface="Arial MT"/>
                <a:cs typeface="Arial MT"/>
              </a:rPr>
              <a:t>Eksternal</a:t>
            </a:r>
            <a:r>
              <a:rPr sz="2000" spc="-11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42424"/>
                </a:solidFill>
                <a:latin typeface="Arial MT"/>
                <a:cs typeface="Arial MT"/>
              </a:rPr>
              <a:t>oleh</a:t>
            </a:r>
            <a:r>
              <a:rPr sz="2000" spc="-10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Surveior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15661" y="1128217"/>
            <a:ext cx="18662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 Akreditasi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01824" y="940320"/>
            <a:ext cx="3665220" cy="4495800"/>
            <a:chOff x="8401824" y="940320"/>
            <a:chExt cx="3665220" cy="4495800"/>
          </a:xfrm>
        </p:grpSpPr>
        <p:sp>
          <p:nvSpPr>
            <p:cNvPr id="28" name="object 28"/>
            <p:cNvSpPr/>
            <p:nvPr/>
          </p:nvSpPr>
          <p:spPr>
            <a:xfrm>
              <a:off x="8420861" y="959358"/>
              <a:ext cx="3627120" cy="4467225"/>
            </a:xfrm>
            <a:custGeom>
              <a:avLst/>
              <a:gdLst/>
              <a:ahLst/>
              <a:cxnLst/>
              <a:rect l="l" t="t" r="r" b="b"/>
              <a:pathLst>
                <a:path w="3627120" h="4467225">
                  <a:moveTo>
                    <a:pt x="3022600" y="4466844"/>
                  </a:moveTo>
                  <a:lnTo>
                    <a:pt x="604520" y="4466844"/>
                  </a:lnTo>
                  <a:lnTo>
                    <a:pt x="557276" y="4465027"/>
                  </a:lnTo>
                  <a:lnTo>
                    <a:pt x="511022" y="4459655"/>
                  </a:lnTo>
                  <a:lnTo>
                    <a:pt x="465899" y="4450880"/>
                  </a:lnTo>
                  <a:lnTo>
                    <a:pt x="422046" y="4438815"/>
                  </a:lnTo>
                  <a:lnTo>
                    <a:pt x="379590" y="4423613"/>
                  </a:lnTo>
                  <a:lnTo>
                    <a:pt x="338658" y="4405401"/>
                  </a:lnTo>
                  <a:lnTo>
                    <a:pt x="299402" y="4384306"/>
                  </a:lnTo>
                  <a:lnTo>
                    <a:pt x="261937" y="4360481"/>
                  </a:lnTo>
                  <a:lnTo>
                    <a:pt x="226415" y="4334040"/>
                  </a:lnTo>
                  <a:lnTo>
                    <a:pt x="192963" y="4305134"/>
                  </a:lnTo>
                  <a:lnTo>
                    <a:pt x="161709" y="4273880"/>
                  </a:lnTo>
                  <a:lnTo>
                    <a:pt x="132803" y="4240428"/>
                  </a:lnTo>
                  <a:lnTo>
                    <a:pt x="106362" y="4204906"/>
                  </a:lnTo>
                  <a:lnTo>
                    <a:pt x="82524" y="4167441"/>
                  </a:lnTo>
                  <a:lnTo>
                    <a:pt x="61442" y="4128185"/>
                  </a:lnTo>
                  <a:lnTo>
                    <a:pt x="43230" y="4087253"/>
                  </a:lnTo>
                  <a:lnTo>
                    <a:pt x="28016" y="4044797"/>
                  </a:lnTo>
                  <a:lnTo>
                    <a:pt x="15963" y="4000944"/>
                  </a:lnTo>
                  <a:lnTo>
                    <a:pt x="7188" y="3955821"/>
                  </a:lnTo>
                  <a:lnTo>
                    <a:pt x="1816" y="3909567"/>
                  </a:lnTo>
                  <a:lnTo>
                    <a:pt x="0" y="3862324"/>
                  </a:lnTo>
                  <a:lnTo>
                    <a:pt x="0" y="604519"/>
                  </a:lnTo>
                  <a:lnTo>
                    <a:pt x="1816" y="557275"/>
                  </a:lnTo>
                  <a:lnTo>
                    <a:pt x="7188" y="511022"/>
                  </a:lnTo>
                  <a:lnTo>
                    <a:pt x="15963" y="465899"/>
                  </a:lnTo>
                  <a:lnTo>
                    <a:pt x="28016" y="422046"/>
                  </a:lnTo>
                  <a:lnTo>
                    <a:pt x="43230" y="379590"/>
                  </a:lnTo>
                  <a:lnTo>
                    <a:pt x="61442" y="338658"/>
                  </a:lnTo>
                  <a:lnTo>
                    <a:pt x="82524" y="299402"/>
                  </a:lnTo>
                  <a:lnTo>
                    <a:pt x="106362" y="261937"/>
                  </a:lnTo>
                  <a:lnTo>
                    <a:pt x="132803" y="226415"/>
                  </a:lnTo>
                  <a:lnTo>
                    <a:pt x="161709" y="192963"/>
                  </a:lnTo>
                  <a:lnTo>
                    <a:pt x="192963" y="161709"/>
                  </a:lnTo>
                  <a:lnTo>
                    <a:pt x="226415" y="132803"/>
                  </a:lnTo>
                  <a:lnTo>
                    <a:pt x="261937" y="106362"/>
                  </a:lnTo>
                  <a:lnTo>
                    <a:pt x="299402" y="82537"/>
                  </a:lnTo>
                  <a:lnTo>
                    <a:pt x="338658" y="61442"/>
                  </a:lnTo>
                  <a:lnTo>
                    <a:pt x="379590" y="43230"/>
                  </a:lnTo>
                  <a:lnTo>
                    <a:pt x="422046" y="28028"/>
                  </a:lnTo>
                  <a:lnTo>
                    <a:pt x="465899" y="15963"/>
                  </a:lnTo>
                  <a:lnTo>
                    <a:pt x="511022" y="7188"/>
                  </a:lnTo>
                  <a:lnTo>
                    <a:pt x="557276" y="1816"/>
                  </a:lnTo>
                  <a:lnTo>
                    <a:pt x="604520" y="0"/>
                  </a:lnTo>
                  <a:lnTo>
                    <a:pt x="3022600" y="0"/>
                  </a:lnTo>
                  <a:lnTo>
                    <a:pt x="3069844" y="1816"/>
                  </a:lnTo>
                  <a:lnTo>
                    <a:pt x="3116097" y="7188"/>
                  </a:lnTo>
                  <a:lnTo>
                    <a:pt x="3161207" y="15963"/>
                  </a:lnTo>
                  <a:lnTo>
                    <a:pt x="3205073" y="28028"/>
                  </a:lnTo>
                  <a:lnTo>
                    <a:pt x="3247529" y="43230"/>
                  </a:lnTo>
                  <a:lnTo>
                    <a:pt x="3288461" y="61442"/>
                  </a:lnTo>
                  <a:lnTo>
                    <a:pt x="3327717" y="82537"/>
                  </a:lnTo>
                  <a:lnTo>
                    <a:pt x="3365182" y="106362"/>
                  </a:lnTo>
                  <a:lnTo>
                    <a:pt x="3400704" y="132803"/>
                  </a:lnTo>
                  <a:lnTo>
                    <a:pt x="3434156" y="161709"/>
                  </a:lnTo>
                  <a:lnTo>
                    <a:pt x="3465410" y="192963"/>
                  </a:lnTo>
                  <a:lnTo>
                    <a:pt x="3494316" y="226415"/>
                  </a:lnTo>
                  <a:lnTo>
                    <a:pt x="3520757" y="261937"/>
                  </a:lnTo>
                  <a:lnTo>
                    <a:pt x="3544582" y="299402"/>
                  </a:lnTo>
                  <a:lnTo>
                    <a:pt x="3565677" y="338658"/>
                  </a:lnTo>
                  <a:lnTo>
                    <a:pt x="3583889" y="379590"/>
                  </a:lnTo>
                  <a:lnTo>
                    <a:pt x="3599091" y="422046"/>
                  </a:lnTo>
                  <a:lnTo>
                    <a:pt x="3611156" y="465899"/>
                  </a:lnTo>
                  <a:lnTo>
                    <a:pt x="3619931" y="511022"/>
                  </a:lnTo>
                  <a:lnTo>
                    <a:pt x="3625303" y="557275"/>
                  </a:lnTo>
                  <a:lnTo>
                    <a:pt x="3627120" y="604519"/>
                  </a:lnTo>
                  <a:lnTo>
                    <a:pt x="3627120" y="3862324"/>
                  </a:lnTo>
                  <a:lnTo>
                    <a:pt x="3625303" y="3909567"/>
                  </a:lnTo>
                  <a:lnTo>
                    <a:pt x="3619931" y="3955821"/>
                  </a:lnTo>
                  <a:lnTo>
                    <a:pt x="3611156" y="4000944"/>
                  </a:lnTo>
                  <a:lnTo>
                    <a:pt x="3599091" y="4044797"/>
                  </a:lnTo>
                  <a:lnTo>
                    <a:pt x="3583889" y="4087253"/>
                  </a:lnTo>
                  <a:lnTo>
                    <a:pt x="3565677" y="4128185"/>
                  </a:lnTo>
                  <a:lnTo>
                    <a:pt x="3544582" y="4167441"/>
                  </a:lnTo>
                  <a:lnTo>
                    <a:pt x="3520757" y="4204906"/>
                  </a:lnTo>
                  <a:lnTo>
                    <a:pt x="3494316" y="4240428"/>
                  </a:lnTo>
                  <a:lnTo>
                    <a:pt x="3465410" y="4273880"/>
                  </a:lnTo>
                  <a:lnTo>
                    <a:pt x="3434156" y="4305134"/>
                  </a:lnTo>
                  <a:lnTo>
                    <a:pt x="3400704" y="4334040"/>
                  </a:lnTo>
                  <a:lnTo>
                    <a:pt x="3365182" y="4360481"/>
                  </a:lnTo>
                  <a:lnTo>
                    <a:pt x="3327717" y="4384306"/>
                  </a:lnTo>
                  <a:lnTo>
                    <a:pt x="3288461" y="4405401"/>
                  </a:lnTo>
                  <a:lnTo>
                    <a:pt x="3247529" y="4423613"/>
                  </a:lnTo>
                  <a:lnTo>
                    <a:pt x="3205073" y="4438815"/>
                  </a:lnTo>
                  <a:lnTo>
                    <a:pt x="3161207" y="4450880"/>
                  </a:lnTo>
                  <a:lnTo>
                    <a:pt x="3116097" y="4459655"/>
                  </a:lnTo>
                  <a:lnTo>
                    <a:pt x="3069844" y="4465027"/>
                  </a:lnTo>
                  <a:lnTo>
                    <a:pt x="3022600" y="4466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01824" y="940320"/>
              <a:ext cx="3665220" cy="4495800"/>
            </a:xfrm>
            <a:custGeom>
              <a:avLst/>
              <a:gdLst/>
              <a:ahLst/>
              <a:cxnLst/>
              <a:rect l="l" t="t" r="r" b="b"/>
              <a:pathLst>
                <a:path w="3665220" h="4495800">
                  <a:moveTo>
                    <a:pt x="3183889" y="12700"/>
                  </a:moveTo>
                  <a:lnTo>
                    <a:pt x="481304" y="12700"/>
                  </a:lnTo>
                  <a:lnTo>
                    <a:pt x="526427" y="0"/>
                  </a:lnTo>
                  <a:lnTo>
                    <a:pt x="3138766" y="0"/>
                  </a:lnTo>
                  <a:lnTo>
                    <a:pt x="3183889" y="12700"/>
                  </a:lnTo>
                  <a:close/>
                </a:path>
                <a:path w="3665220" h="4495800">
                  <a:moveTo>
                    <a:pt x="3229165" y="25400"/>
                  </a:moveTo>
                  <a:lnTo>
                    <a:pt x="436029" y="25400"/>
                  </a:lnTo>
                  <a:lnTo>
                    <a:pt x="479894" y="12700"/>
                  </a:lnTo>
                  <a:lnTo>
                    <a:pt x="3185299" y="12700"/>
                  </a:lnTo>
                  <a:lnTo>
                    <a:pt x="3229165" y="25400"/>
                  </a:lnTo>
                  <a:close/>
                </a:path>
                <a:path w="3665220" h="4495800">
                  <a:moveTo>
                    <a:pt x="577049" y="38100"/>
                  </a:moveTo>
                  <a:lnTo>
                    <a:pt x="392201" y="38100"/>
                  </a:lnTo>
                  <a:lnTo>
                    <a:pt x="434657" y="25400"/>
                  </a:lnTo>
                  <a:lnTo>
                    <a:pt x="624293" y="25400"/>
                  </a:lnTo>
                  <a:lnTo>
                    <a:pt x="577049" y="38100"/>
                  </a:lnTo>
                  <a:close/>
                </a:path>
                <a:path w="3665220" h="4495800">
                  <a:moveTo>
                    <a:pt x="3272993" y="38100"/>
                  </a:moveTo>
                  <a:lnTo>
                    <a:pt x="3088144" y="38100"/>
                  </a:lnTo>
                  <a:lnTo>
                    <a:pt x="3040900" y="25400"/>
                  </a:lnTo>
                  <a:lnTo>
                    <a:pt x="3230537" y="25400"/>
                  </a:lnTo>
                  <a:lnTo>
                    <a:pt x="3272993" y="38100"/>
                  </a:lnTo>
                  <a:close/>
                </a:path>
                <a:path w="3665220" h="4495800">
                  <a:moveTo>
                    <a:pt x="405041" y="76200"/>
                  </a:moveTo>
                  <a:lnTo>
                    <a:pt x="309422" y="76200"/>
                  </a:lnTo>
                  <a:lnTo>
                    <a:pt x="348678" y="63500"/>
                  </a:lnTo>
                  <a:lnTo>
                    <a:pt x="349948" y="50800"/>
                  </a:lnTo>
                  <a:lnTo>
                    <a:pt x="390880" y="38100"/>
                  </a:lnTo>
                  <a:lnTo>
                    <a:pt x="533704" y="38100"/>
                  </a:lnTo>
                  <a:lnTo>
                    <a:pt x="488581" y="50800"/>
                  </a:lnTo>
                  <a:lnTo>
                    <a:pt x="489991" y="50800"/>
                  </a:lnTo>
                  <a:lnTo>
                    <a:pt x="446138" y="63500"/>
                  </a:lnTo>
                  <a:lnTo>
                    <a:pt x="447509" y="63500"/>
                  </a:lnTo>
                  <a:lnTo>
                    <a:pt x="405041" y="76200"/>
                  </a:lnTo>
                  <a:close/>
                </a:path>
                <a:path w="3665220" h="4495800">
                  <a:moveTo>
                    <a:pt x="3355771" y="76200"/>
                  </a:moveTo>
                  <a:lnTo>
                    <a:pt x="3260140" y="76200"/>
                  </a:lnTo>
                  <a:lnTo>
                    <a:pt x="3217684" y="63500"/>
                  </a:lnTo>
                  <a:lnTo>
                    <a:pt x="3219056" y="63500"/>
                  </a:lnTo>
                  <a:lnTo>
                    <a:pt x="3175203" y="50800"/>
                  </a:lnTo>
                  <a:lnTo>
                    <a:pt x="3176612" y="50800"/>
                  </a:lnTo>
                  <a:lnTo>
                    <a:pt x="3131489" y="38100"/>
                  </a:lnTo>
                  <a:lnTo>
                    <a:pt x="3274313" y="38100"/>
                  </a:lnTo>
                  <a:lnTo>
                    <a:pt x="3315246" y="50800"/>
                  </a:lnTo>
                  <a:lnTo>
                    <a:pt x="3316516" y="63500"/>
                  </a:lnTo>
                  <a:lnTo>
                    <a:pt x="3355771" y="76200"/>
                  </a:lnTo>
                  <a:close/>
                </a:path>
                <a:path w="3665220" h="4495800">
                  <a:moveTo>
                    <a:pt x="256832" y="165100"/>
                  </a:moveTo>
                  <a:lnTo>
                    <a:pt x="199542" y="165100"/>
                  </a:lnTo>
                  <a:lnTo>
                    <a:pt x="232994" y="127000"/>
                  </a:lnTo>
                  <a:lnTo>
                    <a:pt x="234073" y="127000"/>
                  </a:lnTo>
                  <a:lnTo>
                    <a:pt x="269608" y="101600"/>
                  </a:lnTo>
                  <a:lnTo>
                    <a:pt x="270751" y="101600"/>
                  </a:lnTo>
                  <a:lnTo>
                    <a:pt x="308216" y="76200"/>
                  </a:lnTo>
                  <a:lnTo>
                    <a:pt x="406374" y="76200"/>
                  </a:lnTo>
                  <a:lnTo>
                    <a:pt x="365442" y="88900"/>
                  </a:lnTo>
                  <a:lnTo>
                    <a:pt x="366712" y="88900"/>
                  </a:lnTo>
                  <a:lnTo>
                    <a:pt x="327456" y="114300"/>
                  </a:lnTo>
                  <a:lnTo>
                    <a:pt x="328663" y="114300"/>
                  </a:lnTo>
                  <a:lnTo>
                    <a:pt x="291198" y="139700"/>
                  </a:lnTo>
                  <a:lnTo>
                    <a:pt x="292353" y="139700"/>
                  </a:lnTo>
                  <a:lnTo>
                    <a:pt x="256832" y="165100"/>
                  </a:lnTo>
                  <a:close/>
                </a:path>
                <a:path w="3665220" h="4495800">
                  <a:moveTo>
                    <a:pt x="3465652" y="165100"/>
                  </a:moveTo>
                  <a:lnTo>
                    <a:pt x="3408362" y="165100"/>
                  </a:lnTo>
                  <a:lnTo>
                    <a:pt x="3372840" y="139700"/>
                  </a:lnTo>
                  <a:lnTo>
                    <a:pt x="3373983" y="139700"/>
                  </a:lnTo>
                  <a:lnTo>
                    <a:pt x="3336531" y="114300"/>
                  </a:lnTo>
                  <a:lnTo>
                    <a:pt x="3337737" y="114300"/>
                  </a:lnTo>
                  <a:lnTo>
                    <a:pt x="3298482" y="88900"/>
                  </a:lnTo>
                  <a:lnTo>
                    <a:pt x="3299752" y="88900"/>
                  </a:lnTo>
                  <a:lnTo>
                    <a:pt x="3258819" y="76200"/>
                  </a:lnTo>
                  <a:lnTo>
                    <a:pt x="3356978" y="76200"/>
                  </a:lnTo>
                  <a:lnTo>
                    <a:pt x="3394443" y="101600"/>
                  </a:lnTo>
                  <a:lnTo>
                    <a:pt x="3395586" y="101600"/>
                  </a:lnTo>
                  <a:lnTo>
                    <a:pt x="3431108" y="127000"/>
                  </a:lnTo>
                  <a:lnTo>
                    <a:pt x="3432200" y="127000"/>
                  </a:lnTo>
                  <a:lnTo>
                    <a:pt x="3465652" y="165100"/>
                  </a:lnTo>
                  <a:close/>
                </a:path>
                <a:path w="3665220" h="4495800">
                  <a:moveTo>
                    <a:pt x="224459" y="190500"/>
                  </a:moveTo>
                  <a:lnTo>
                    <a:pt x="167271" y="190500"/>
                  </a:lnTo>
                  <a:lnTo>
                    <a:pt x="198526" y="165100"/>
                  </a:lnTo>
                  <a:lnTo>
                    <a:pt x="257911" y="165100"/>
                  </a:lnTo>
                  <a:lnTo>
                    <a:pt x="224459" y="190500"/>
                  </a:lnTo>
                  <a:close/>
                </a:path>
                <a:path w="3665220" h="4495800">
                  <a:moveTo>
                    <a:pt x="3497910" y="190500"/>
                  </a:moveTo>
                  <a:lnTo>
                    <a:pt x="3440734" y="190500"/>
                  </a:lnTo>
                  <a:lnTo>
                    <a:pt x="3407282" y="165100"/>
                  </a:lnTo>
                  <a:lnTo>
                    <a:pt x="3466668" y="165100"/>
                  </a:lnTo>
                  <a:lnTo>
                    <a:pt x="3497910" y="190500"/>
                  </a:lnTo>
                  <a:close/>
                </a:path>
                <a:path w="3665220" h="4495800">
                  <a:moveTo>
                    <a:pt x="44919" y="533400"/>
                  </a:moveTo>
                  <a:lnTo>
                    <a:pt x="45148" y="520700"/>
                  </a:lnTo>
                  <a:lnTo>
                    <a:pt x="7518" y="520700"/>
                  </a:lnTo>
                  <a:lnTo>
                    <a:pt x="16306" y="469900"/>
                  </a:lnTo>
                  <a:lnTo>
                    <a:pt x="16636" y="469900"/>
                  </a:lnTo>
                  <a:lnTo>
                    <a:pt x="28689" y="431800"/>
                  </a:lnTo>
                  <a:lnTo>
                    <a:pt x="29121" y="431800"/>
                  </a:lnTo>
                  <a:lnTo>
                    <a:pt x="44323" y="381000"/>
                  </a:lnTo>
                  <a:lnTo>
                    <a:pt x="44856" y="381000"/>
                  </a:lnTo>
                  <a:lnTo>
                    <a:pt x="63068" y="342900"/>
                  </a:lnTo>
                  <a:lnTo>
                    <a:pt x="63690" y="342900"/>
                  </a:lnTo>
                  <a:lnTo>
                    <a:pt x="84785" y="304800"/>
                  </a:lnTo>
                  <a:lnTo>
                    <a:pt x="85496" y="304800"/>
                  </a:lnTo>
                  <a:lnTo>
                    <a:pt x="109321" y="266700"/>
                  </a:lnTo>
                  <a:lnTo>
                    <a:pt x="110121" y="266700"/>
                  </a:lnTo>
                  <a:lnTo>
                    <a:pt x="136550" y="228600"/>
                  </a:lnTo>
                  <a:lnTo>
                    <a:pt x="137426" y="228600"/>
                  </a:lnTo>
                  <a:lnTo>
                    <a:pt x="166331" y="190500"/>
                  </a:lnTo>
                  <a:lnTo>
                    <a:pt x="225463" y="190500"/>
                  </a:lnTo>
                  <a:lnTo>
                    <a:pt x="194221" y="215900"/>
                  </a:lnTo>
                  <a:lnTo>
                    <a:pt x="195160" y="215900"/>
                  </a:lnTo>
                  <a:lnTo>
                    <a:pt x="166255" y="254000"/>
                  </a:lnTo>
                  <a:lnTo>
                    <a:pt x="167119" y="254000"/>
                  </a:lnTo>
                  <a:lnTo>
                    <a:pt x="149491" y="279400"/>
                  </a:lnTo>
                  <a:lnTo>
                    <a:pt x="141477" y="279400"/>
                  </a:lnTo>
                  <a:lnTo>
                    <a:pt x="117640" y="317500"/>
                  </a:lnTo>
                  <a:lnTo>
                    <a:pt x="118351" y="317500"/>
                  </a:lnTo>
                  <a:lnTo>
                    <a:pt x="97256" y="355600"/>
                  </a:lnTo>
                  <a:lnTo>
                    <a:pt x="97878" y="355600"/>
                  </a:lnTo>
                  <a:lnTo>
                    <a:pt x="79667" y="393700"/>
                  </a:lnTo>
                  <a:lnTo>
                    <a:pt x="80200" y="393700"/>
                  </a:lnTo>
                  <a:lnTo>
                    <a:pt x="64998" y="444500"/>
                  </a:lnTo>
                  <a:lnTo>
                    <a:pt x="65430" y="444500"/>
                  </a:lnTo>
                  <a:lnTo>
                    <a:pt x="53365" y="482600"/>
                  </a:lnTo>
                  <a:lnTo>
                    <a:pt x="53695" y="482600"/>
                  </a:lnTo>
                  <a:lnTo>
                    <a:pt x="44919" y="533400"/>
                  </a:lnTo>
                  <a:close/>
                </a:path>
                <a:path w="3665220" h="4495800">
                  <a:moveTo>
                    <a:pt x="3524516" y="292100"/>
                  </a:moveTo>
                  <a:lnTo>
                    <a:pt x="3498075" y="254000"/>
                  </a:lnTo>
                  <a:lnTo>
                    <a:pt x="3498938" y="254000"/>
                  </a:lnTo>
                  <a:lnTo>
                    <a:pt x="3470033" y="215900"/>
                  </a:lnTo>
                  <a:lnTo>
                    <a:pt x="3470973" y="215900"/>
                  </a:lnTo>
                  <a:lnTo>
                    <a:pt x="3439718" y="190500"/>
                  </a:lnTo>
                  <a:lnTo>
                    <a:pt x="3498862" y="190500"/>
                  </a:lnTo>
                  <a:lnTo>
                    <a:pt x="3527767" y="228600"/>
                  </a:lnTo>
                  <a:lnTo>
                    <a:pt x="3528631" y="228600"/>
                  </a:lnTo>
                  <a:lnTo>
                    <a:pt x="3555072" y="266700"/>
                  </a:lnTo>
                  <a:lnTo>
                    <a:pt x="3555860" y="266700"/>
                  </a:lnTo>
                  <a:lnTo>
                    <a:pt x="3563806" y="279400"/>
                  </a:lnTo>
                  <a:lnTo>
                    <a:pt x="3523716" y="279400"/>
                  </a:lnTo>
                  <a:lnTo>
                    <a:pt x="3524516" y="292100"/>
                  </a:lnTo>
                  <a:close/>
                </a:path>
                <a:path w="3665220" h="4495800">
                  <a:moveTo>
                    <a:pt x="140677" y="292100"/>
                  </a:moveTo>
                  <a:lnTo>
                    <a:pt x="141477" y="279400"/>
                  </a:lnTo>
                  <a:lnTo>
                    <a:pt x="149491" y="279400"/>
                  </a:lnTo>
                  <a:lnTo>
                    <a:pt x="140677" y="292100"/>
                  </a:lnTo>
                  <a:close/>
                </a:path>
                <a:path w="3665220" h="4495800">
                  <a:moveTo>
                    <a:pt x="3620274" y="533400"/>
                  </a:moveTo>
                  <a:lnTo>
                    <a:pt x="3611486" y="482600"/>
                  </a:lnTo>
                  <a:lnTo>
                    <a:pt x="3611816" y="482600"/>
                  </a:lnTo>
                  <a:lnTo>
                    <a:pt x="3599764" y="444500"/>
                  </a:lnTo>
                  <a:lnTo>
                    <a:pt x="3600196" y="444500"/>
                  </a:lnTo>
                  <a:lnTo>
                    <a:pt x="3584994" y="393700"/>
                  </a:lnTo>
                  <a:lnTo>
                    <a:pt x="3585527" y="393700"/>
                  </a:lnTo>
                  <a:lnTo>
                    <a:pt x="3567315" y="355600"/>
                  </a:lnTo>
                  <a:lnTo>
                    <a:pt x="3567937" y="355600"/>
                  </a:lnTo>
                  <a:lnTo>
                    <a:pt x="3546843" y="317500"/>
                  </a:lnTo>
                  <a:lnTo>
                    <a:pt x="3547554" y="317500"/>
                  </a:lnTo>
                  <a:lnTo>
                    <a:pt x="3523716" y="279400"/>
                  </a:lnTo>
                  <a:lnTo>
                    <a:pt x="3563806" y="279400"/>
                  </a:lnTo>
                  <a:lnTo>
                    <a:pt x="3579698" y="304800"/>
                  </a:lnTo>
                  <a:lnTo>
                    <a:pt x="3580409" y="304800"/>
                  </a:lnTo>
                  <a:lnTo>
                    <a:pt x="3601491" y="342900"/>
                  </a:lnTo>
                  <a:lnTo>
                    <a:pt x="3602113" y="342900"/>
                  </a:lnTo>
                  <a:lnTo>
                    <a:pt x="3620338" y="381000"/>
                  </a:lnTo>
                  <a:lnTo>
                    <a:pt x="3620858" y="381000"/>
                  </a:lnTo>
                  <a:lnTo>
                    <a:pt x="3636060" y="431800"/>
                  </a:lnTo>
                  <a:lnTo>
                    <a:pt x="3636505" y="431800"/>
                  </a:lnTo>
                  <a:lnTo>
                    <a:pt x="3648557" y="469900"/>
                  </a:lnTo>
                  <a:lnTo>
                    <a:pt x="3648887" y="469900"/>
                  </a:lnTo>
                  <a:lnTo>
                    <a:pt x="3657663" y="520700"/>
                  </a:lnTo>
                  <a:lnTo>
                    <a:pt x="3620046" y="520700"/>
                  </a:lnTo>
                  <a:lnTo>
                    <a:pt x="3620274" y="533400"/>
                  </a:lnTo>
                  <a:close/>
                </a:path>
                <a:path w="3665220" h="4495800">
                  <a:moveTo>
                    <a:pt x="53695" y="4013200"/>
                  </a:moveTo>
                  <a:lnTo>
                    <a:pt x="16306" y="4013200"/>
                  </a:lnTo>
                  <a:lnTo>
                    <a:pt x="7518" y="3975100"/>
                  </a:lnTo>
                  <a:lnTo>
                    <a:pt x="7302" y="3975100"/>
                  </a:lnTo>
                  <a:lnTo>
                    <a:pt x="1816" y="3924300"/>
                  </a:lnTo>
                  <a:lnTo>
                    <a:pt x="0" y="3873500"/>
                  </a:lnTo>
                  <a:lnTo>
                    <a:pt x="0" y="622300"/>
                  </a:lnTo>
                  <a:lnTo>
                    <a:pt x="1816" y="571500"/>
                  </a:lnTo>
                  <a:lnTo>
                    <a:pt x="7302" y="520700"/>
                  </a:lnTo>
                  <a:lnTo>
                    <a:pt x="45148" y="520700"/>
                  </a:lnTo>
                  <a:lnTo>
                    <a:pt x="39890" y="571500"/>
                  </a:lnTo>
                  <a:lnTo>
                    <a:pt x="38074" y="622300"/>
                  </a:lnTo>
                  <a:lnTo>
                    <a:pt x="38074" y="3873500"/>
                  </a:lnTo>
                  <a:lnTo>
                    <a:pt x="39776" y="3924300"/>
                  </a:lnTo>
                  <a:lnTo>
                    <a:pt x="45148" y="3962400"/>
                  </a:lnTo>
                  <a:lnTo>
                    <a:pt x="44919" y="3962400"/>
                  </a:lnTo>
                  <a:lnTo>
                    <a:pt x="53695" y="4013200"/>
                  </a:lnTo>
                  <a:close/>
                </a:path>
                <a:path w="3665220" h="4495800">
                  <a:moveTo>
                    <a:pt x="3648887" y="4013200"/>
                  </a:moveTo>
                  <a:lnTo>
                    <a:pt x="3611486" y="4013200"/>
                  </a:lnTo>
                  <a:lnTo>
                    <a:pt x="3620274" y="3962400"/>
                  </a:lnTo>
                  <a:lnTo>
                    <a:pt x="3620046" y="3962400"/>
                  </a:lnTo>
                  <a:lnTo>
                    <a:pt x="3625303" y="3924300"/>
                  </a:lnTo>
                  <a:lnTo>
                    <a:pt x="3627107" y="3873500"/>
                  </a:lnTo>
                  <a:lnTo>
                    <a:pt x="3627119" y="622300"/>
                  </a:lnTo>
                  <a:lnTo>
                    <a:pt x="3625418" y="571500"/>
                  </a:lnTo>
                  <a:lnTo>
                    <a:pt x="3620046" y="520700"/>
                  </a:lnTo>
                  <a:lnTo>
                    <a:pt x="3657892" y="520700"/>
                  </a:lnTo>
                  <a:lnTo>
                    <a:pt x="3663378" y="571500"/>
                  </a:lnTo>
                  <a:lnTo>
                    <a:pt x="3665194" y="622300"/>
                  </a:lnTo>
                  <a:lnTo>
                    <a:pt x="3665194" y="3873500"/>
                  </a:lnTo>
                  <a:lnTo>
                    <a:pt x="3663264" y="3924300"/>
                  </a:lnTo>
                  <a:lnTo>
                    <a:pt x="3657892" y="3975100"/>
                  </a:lnTo>
                  <a:lnTo>
                    <a:pt x="3657663" y="3975100"/>
                  </a:lnTo>
                  <a:lnTo>
                    <a:pt x="3648887" y="4013200"/>
                  </a:lnTo>
                  <a:close/>
                </a:path>
                <a:path w="3665220" h="4495800">
                  <a:moveTo>
                    <a:pt x="225463" y="4305300"/>
                  </a:moveTo>
                  <a:lnTo>
                    <a:pt x="166331" y="4305300"/>
                  </a:lnTo>
                  <a:lnTo>
                    <a:pt x="137426" y="4267200"/>
                  </a:lnTo>
                  <a:lnTo>
                    <a:pt x="136550" y="4267200"/>
                  </a:lnTo>
                  <a:lnTo>
                    <a:pt x="110121" y="4229100"/>
                  </a:lnTo>
                  <a:lnTo>
                    <a:pt x="109321" y="4229100"/>
                  </a:lnTo>
                  <a:lnTo>
                    <a:pt x="85496" y="4191000"/>
                  </a:lnTo>
                  <a:lnTo>
                    <a:pt x="84785" y="4191000"/>
                  </a:lnTo>
                  <a:lnTo>
                    <a:pt x="63690" y="4152900"/>
                  </a:lnTo>
                  <a:lnTo>
                    <a:pt x="63068" y="4152900"/>
                  </a:lnTo>
                  <a:lnTo>
                    <a:pt x="44856" y="4102100"/>
                  </a:lnTo>
                  <a:lnTo>
                    <a:pt x="44323" y="4102100"/>
                  </a:lnTo>
                  <a:lnTo>
                    <a:pt x="29121" y="4064000"/>
                  </a:lnTo>
                  <a:lnTo>
                    <a:pt x="28689" y="4064000"/>
                  </a:lnTo>
                  <a:lnTo>
                    <a:pt x="16636" y="4013200"/>
                  </a:lnTo>
                  <a:lnTo>
                    <a:pt x="53365" y="4013200"/>
                  </a:lnTo>
                  <a:lnTo>
                    <a:pt x="65430" y="4051300"/>
                  </a:lnTo>
                  <a:lnTo>
                    <a:pt x="64998" y="4051300"/>
                  </a:lnTo>
                  <a:lnTo>
                    <a:pt x="80200" y="4089400"/>
                  </a:lnTo>
                  <a:lnTo>
                    <a:pt x="79667" y="4089400"/>
                  </a:lnTo>
                  <a:lnTo>
                    <a:pt x="97878" y="4127500"/>
                  </a:lnTo>
                  <a:lnTo>
                    <a:pt x="97256" y="4127500"/>
                  </a:lnTo>
                  <a:lnTo>
                    <a:pt x="118351" y="4165600"/>
                  </a:lnTo>
                  <a:lnTo>
                    <a:pt x="117640" y="4165600"/>
                  </a:lnTo>
                  <a:lnTo>
                    <a:pt x="141477" y="4203700"/>
                  </a:lnTo>
                  <a:lnTo>
                    <a:pt x="140677" y="4203700"/>
                  </a:lnTo>
                  <a:lnTo>
                    <a:pt x="167119" y="4241800"/>
                  </a:lnTo>
                  <a:lnTo>
                    <a:pt x="166255" y="4241800"/>
                  </a:lnTo>
                  <a:lnTo>
                    <a:pt x="195160" y="4279900"/>
                  </a:lnTo>
                  <a:lnTo>
                    <a:pt x="204635" y="4279900"/>
                  </a:lnTo>
                  <a:lnTo>
                    <a:pt x="225463" y="4305300"/>
                  </a:lnTo>
                  <a:close/>
                </a:path>
                <a:path w="3665220" h="4495800">
                  <a:moveTo>
                    <a:pt x="3518132" y="4279900"/>
                  </a:moveTo>
                  <a:lnTo>
                    <a:pt x="3470033" y="4279900"/>
                  </a:lnTo>
                  <a:lnTo>
                    <a:pt x="3498938" y="4241800"/>
                  </a:lnTo>
                  <a:lnTo>
                    <a:pt x="3498075" y="4241800"/>
                  </a:lnTo>
                  <a:lnTo>
                    <a:pt x="3524516" y="4203700"/>
                  </a:lnTo>
                  <a:lnTo>
                    <a:pt x="3523716" y="4203700"/>
                  </a:lnTo>
                  <a:lnTo>
                    <a:pt x="3547554" y="4165600"/>
                  </a:lnTo>
                  <a:lnTo>
                    <a:pt x="3546843" y="4165600"/>
                  </a:lnTo>
                  <a:lnTo>
                    <a:pt x="3567937" y="4127500"/>
                  </a:lnTo>
                  <a:lnTo>
                    <a:pt x="3567315" y="4127500"/>
                  </a:lnTo>
                  <a:lnTo>
                    <a:pt x="3585527" y="4089400"/>
                  </a:lnTo>
                  <a:lnTo>
                    <a:pt x="3584994" y="4089400"/>
                  </a:lnTo>
                  <a:lnTo>
                    <a:pt x="3600196" y="4051300"/>
                  </a:lnTo>
                  <a:lnTo>
                    <a:pt x="3599764" y="4051300"/>
                  </a:lnTo>
                  <a:lnTo>
                    <a:pt x="3611816" y="4013200"/>
                  </a:lnTo>
                  <a:lnTo>
                    <a:pt x="3648557" y="4013200"/>
                  </a:lnTo>
                  <a:lnTo>
                    <a:pt x="3636505" y="4064000"/>
                  </a:lnTo>
                  <a:lnTo>
                    <a:pt x="3636060" y="4064000"/>
                  </a:lnTo>
                  <a:lnTo>
                    <a:pt x="3620858" y="4102100"/>
                  </a:lnTo>
                  <a:lnTo>
                    <a:pt x="3620338" y="4102100"/>
                  </a:lnTo>
                  <a:lnTo>
                    <a:pt x="3602113" y="4152900"/>
                  </a:lnTo>
                  <a:lnTo>
                    <a:pt x="3601491" y="4152900"/>
                  </a:lnTo>
                  <a:lnTo>
                    <a:pt x="3580409" y="4191000"/>
                  </a:lnTo>
                  <a:lnTo>
                    <a:pt x="3579698" y="4191000"/>
                  </a:lnTo>
                  <a:lnTo>
                    <a:pt x="3555860" y="4229100"/>
                  </a:lnTo>
                  <a:lnTo>
                    <a:pt x="3555072" y="4229100"/>
                  </a:lnTo>
                  <a:lnTo>
                    <a:pt x="3528631" y="4267200"/>
                  </a:lnTo>
                  <a:lnTo>
                    <a:pt x="3527767" y="4267200"/>
                  </a:lnTo>
                  <a:lnTo>
                    <a:pt x="3518132" y="4279900"/>
                  </a:lnTo>
                  <a:close/>
                </a:path>
                <a:path w="3665220" h="4495800">
                  <a:moveTo>
                    <a:pt x="204635" y="4279900"/>
                  </a:moveTo>
                  <a:lnTo>
                    <a:pt x="195160" y="4279900"/>
                  </a:lnTo>
                  <a:lnTo>
                    <a:pt x="194221" y="4267200"/>
                  </a:lnTo>
                  <a:lnTo>
                    <a:pt x="204635" y="4279900"/>
                  </a:lnTo>
                  <a:close/>
                </a:path>
                <a:path w="3665220" h="4495800">
                  <a:moveTo>
                    <a:pt x="3498862" y="4305300"/>
                  </a:moveTo>
                  <a:lnTo>
                    <a:pt x="3439718" y="4305300"/>
                  </a:lnTo>
                  <a:lnTo>
                    <a:pt x="3470973" y="4267200"/>
                  </a:lnTo>
                  <a:lnTo>
                    <a:pt x="3470033" y="4279900"/>
                  </a:lnTo>
                  <a:lnTo>
                    <a:pt x="3518132" y="4279900"/>
                  </a:lnTo>
                  <a:lnTo>
                    <a:pt x="3498862" y="4305300"/>
                  </a:lnTo>
                  <a:close/>
                </a:path>
                <a:path w="3665220" h="4495800">
                  <a:moveTo>
                    <a:pt x="257911" y="4330700"/>
                  </a:moveTo>
                  <a:lnTo>
                    <a:pt x="198526" y="4330700"/>
                  </a:lnTo>
                  <a:lnTo>
                    <a:pt x="167271" y="4305300"/>
                  </a:lnTo>
                  <a:lnTo>
                    <a:pt x="224459" y="4305300"/>
                  </a:lnTo>
                  <a:lnTo>
                    <a:pt x="257911" y="4330700"/>
                  </a:lnTo>
                  <a:close/>
                </a:path>
                <a:path w="3665220" h="4495800">
                  <a:moveTo>
                    <a:pt x="3466668" y="4330700"/>
                  </a:moveTo>
                  <a:lnTo>
                    <a:pt x="3407282" y="4330700"/>
                  </a:lnTo>
                  <a:lnTo>
                    <a:pt x="3440734" y="4305300"/>
                  </a:lnTo>
                  <a:lnTo>
                    <a:pt x="3497910" y="4305300"/>
                  </a:lnTo>
                  <a:lnTo>
                    <a:pt x="3466668" y="4330700"/>
                  </a:lnTo>
                  <a:close/>
                </a:path>
                <a:path w="3665220" h="4495800">
                  <a:moveTo>
                    <a:pt x="292353" y="4356100"/>
                  </a:moveTo>
                  <a:lnTo>
                    <a:pt x="232994" y="4356100"/>
                  </a:lnTo>
                  <a:lnTo>
                    <a:pt x="199542" y="4330700"/>
                  </a:lnTo>
                  <a:lnTo>
                    <a:pt x="256832" y="4330700"/>
                  </a:lnTo>
                  <a:lnTo>
                    <a:pt x="292353" y="4356100"/>
                  </a:lnTo>
                  <a:close/>
                </a:path>
                <a:path w="3665220" h="4495800">
                  <a:moveTo>
                    <a:pt x="3432200" y="4356100"/>
                  </a:moveTo>
                  <a:lnTo>
                    <a:pt x="3372840" y="4356100"/>
                  </a:lnTo>
                  <a:lnTo>
                    <a:pt x="3408362" y="4330700"/>
                  </a:lnTo>
                  <a:lnTo>
                    <a:pt x="3465652" y="4330700"/>
                  </a:lnTo>
                  <a:lnTo>
                    <a:pt x="3432200" y="4356100"/>
                  </a:lnTo>
                  <a:close/>
                </a:path>
                <a:path w="3665220" h="4495800">
                  <a:moveTo>
                    <a:pt x="447509" y="4432300"/>
                  </a:moveTo>
                  <a:lnTo>
                    <a:pt x="348678" y="4432300"/>
                  </a:lnTo>
                  <a:lnTo>
                    <a:pt x="309422" y="4419600"/>
                  </a:lnTo>
                  <a:lnTo>
                    <a:pt x="308216" y="4406900"/>
                  </a:lnTo>
                  <a:lnTo>
                    <a:pt x="270751" y="4394200"/>
                  </a:lnTo>
                  <a:lnTo>
                    <a:pt x="269608" y="4394200"/>
                  </a:lnTo>
                  <a:lnTo>
                    <a:pt x="234073" y="4356100"/>
                  </a:lnTo>
                  <a:lnTo>
                    <a:pt x="291198" y="4356100"/>
                  </a:lnTo>
                  <a:lnTo>
                    <a:pt x="328663" y="4381500"/>
                  </a:lnTo>
                  <a:lnTo>
                    <a:pt x="327456" y="4381500"/>
                  </a:lnTo>
                  <a:lnTo>
                    <a:pt x="366712" y="4406900"/>
                  </a:lnTo>
                  <a:lnTo>
                    <a:pt x="365442" y="4406900"/>
                  </a:lnTo>
                  <a:lnTo>
                    <a:pt x="406374" y="4419600"/>
                  </a:lnTo>
                  <a:lnTo>
                    <a:pt x="405041" y="4419600"/>
                  </a:lnTo>
                  <a:lnTo>
                    <a:pt x="447509" y="4432300"/>
                  </a:lnTo>
                  <a:close/>
                </a:path>
                <a:path w="3665220" h="4495800">
                  <a:moveTo>
                    <a:pt x="3316516" y="4432300"/>
                  </a:moveTo>
                  <a:lnTo>
                    <a:pt x="3217684" y="4432300"/>
                  </a:lnTo>
                  <a:lnTo>
                    <a:pt x="3260140" y="4419600"/>
                  </a:lnTo>
                  <a:lnTo>
                    <a:pt x="3258819" y="4419600"/>
                  </a:lnTo>
                  <a:lnTo>
                    <a:pt x="3299752" y="4406900"/>
                  </a:lnTo>
                  <a:lnTo>
                    <a:pt x="3298482" y="4406900"/>
                  </a:lnTo>
                  <a:lnTo>
                    <a:pt x="3337737" y="4381500"/>
                  </a:lnTo>
                  <a:lnTo>
                    <a:pt x="3336531" y="4381500"/>
                  </a:lnTo>
                  <a:lnTo>
                    <a:pt x="3373983" y="4356100"/>
                  </a:lnTo>
                  <a:lnTo>
                    <a:pt x="3431108" y="4356100"/>
                  </a:lnTo>
                  <a:lnTo>
                    <a:pt x="3395586" y="4394200"/>
                  </a:lnTo>
                  <a:lnTo>
                    <a:pt x="3394443" y="4394200"/>
                  </a:lnTo>
                  <a:lnTo>
                    <a:pt x="3356978" y="4406900"/>
                  </a:lnTo>
                  <a:lnTo>
                    <a:pt x="3355771" y="4419600"/>
                  </a:lnTo>
                  <a:lnTo>
                    <a:pt x="3316516" y="4432300"/>
                  </a:lnTo>
                  <a:close/>
                </a:path>
                <a:path w="3665220" h="4495800">
                  <a:moveTo>
                    <a:pt x="533704" y="4457700"/>
                  </a:moveTo>
                  <a:lnTo>
                    <a:pt x="390880" y="4457700"/>
                  </a:lnTo>
                  <a:lnTo>
                    <a:pt x="349948" y="4432300"/>
                  </a:lnTo>
                  <a:lnTo>
                    <a:pt x="446138" y="4432300"/>
                  </a:lnTo>
                  <a:lnTo>
                    <a:pt x="489991" y="4445000"/>
                  </a:lnTo>
                  <a:lnTo>
                    <a:pt x="488581" y="4445000"/>
                  </a:lnTo>
                  <a:lnTo>
                    <a:pt x="533704" y="4457700"/>
                  </a:lnTo>
                  <a:close/>
                </a:path>
                <a:path w="3665220" h="4495800">
                  <a:moveTo>
                    <a:pt x="3274313" y="4457700"/>
                  </a:moveTo>
                  <a:lnTo>
                    <a:pt x="3131489" y="4457700"/>
                  </a:lnTo>
                  <a:lnTo>
                    <a:pt x="3176612" y="4445000"/>
                  </a:lnTo>
                  <a:lnTo>
                    <a:pt x="3175203" y="4445000"/>
                  </a:lnTo>
                  <a:lnTo>
                    <a:pt x="3219056" y="4432300"/>
                  </a:lnTo>
                  <a:lnTo>
                    <a:pt x="3315246" y="4432300"/>
                  </a:lnTo>
                  <a:lnTo>
                    <a:pt x="3274313" y="4457700"/>
                  </a:lnTo>
                  <a:close/>
                </a:path>
                <a:path w="3665220" h="4495800">
                  <a:moveTo>
                    <a:pt x="3230537" y="4470400"/>
                  </a:moveTo>
                  <a:lnTo>
                    <a:pt x="434657" y="4470400"/>
                  </a:lnTo>
                  <a:lnTo>
                    <a:pt x="392201" y="4457700"/>
                  </a:lnTo>
                  <a:lnTo>
                    <a:pt x="3272993" y="4457700"/>
                  </a:lnTo>
                  <a:lnTo>
                    <a:pt x="3230537" y="4470400"/>
                  </a:lnTo>
                  <a:close/>
                </a:path>
                <a:path w="3665220" h="4495800">
                  <a:moveTo>
                    <a:pt x="3185299" y="4483100"/>
                  </a:moveTo>
                  <a:lnTo>
                    <a:pt x="479894" y="4483100"/>
                  </a:lnTo>
                  <a:lnTo>
                    <a:pt x="436029" y="4470400"/>
                  </a:lnTo>
                  <a:lnTo>
                    <a:pt x="3229165" y="4470400"/>
                  </a:lnTo>
                  <a:lnTo>
                    <a:pt x="3185299" y="4483100"/>
                  </a:lnTo>
                  <a:close/>
                </a:path>
                <a:path w="3665220" h="4495800">
                  <a:moveTo>
                    <a:pt x="3138766" y="4495800"/>
                  </a:moveTo>
                  <a:lnTo>
                    <a:pt x="526427" y="4495800"/>
                  </a:lnTo>
                  <a:lnTo>
                    <a:pt x="481304" y="4483100"/>
                  </a:lnTo>
                  <a:lnTo>
                    <a:pt x="3183889" y="4483100"/>
                  </a:lnTo>
                  <a:lnTo>
                    <a:pt x="3138766" y="4495800"/>
                  </a:lnTo>
                  <a:close/>
                </a:path>
              </a:pathLst>
            </a:custGeom>
            <a:solidFill>
              <a:srgbClr val="90C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728329" y="3408298"/>
            <a:ext cx="22745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420" marR="50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Membuat</a:t>
            </a:r>
            <a:r>
              <a:rPr sz="1600" spc="-6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perencanaan perbaikan</a:t>
            </a:r>
            <a:r>
              <a:rPr sz="1600" spc="-3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strategis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28329" y="4139819"/>
            <a:ext cx="289369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420" marR="50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Melaksanakan</a:t>
            </a:r>
            <a:r>
              <a:rPr sz="1600" spc="-4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perencanaan perbaikan</a:t>
            </a:r>
            <a:r>
              <a:rPr sz="1600" spc="-8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42424"/>
                </a:solidFill>
                <a:latin typeface="Arial MT"/>
                <a:cs typeface="Arial MT"/>
              </a:rPr>
              <a:t>strategis</a:t>
            </a:r>
            <a:r>
              <a:rPr sz="1600" spc="-6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42424"/>
                </a:solidFill>
                <a:latin typeface="Arial MT"/>
                <a:cs typeface="Arial MT"/>
              </a:rPr>
              <a:t>yang</a:t>
            </a:r>
            <a:r>
              <a:rPr sz="1600" spc="-5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242424"/>
                </a:solidFill>
                <a:latin typeface="Arial MT"/>
                <a:cs typeface="Arial MT"/>
              </a:rPr>
              <a:t>telah </a:t>
            </a:r>
            <a:r>
              <a:rPr sz="1600" spc="-10" dirty="0">
                <a:solidFill>
                  <a:srgbClr val="242424"/>
                </a:solidFill>
                <a:latin typeface="Arial MT"/>
                <a:cs typeface="Arial MT"/>
              </a:rPr>
              <a:t>disusun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20100" y="1950720"/>
            <a:ext cx="3668395" cy="118618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116840" rIns="0" bIns="0" rtlCol="0">
            <a:spAutoFit/>
          </a:bodyPr>
          <a:lstStyle/>
          <a:p>
            <a:pPr marL="259079" marR="268605" algn="ctr">
              <a:lnSpc>
                <a:spcPct val="100000"/>
              </a:lnSpc>
              <a:spcBef>
                <a:spcPts val="920"/>
              </a:spcBef>
            </a:pPr>
            <a:r>
              <a:rPr sz="2000" dirty="0">
                <a:solidFill>
                  <a:srgbClr val="242424"/>
                </a:solidFill>
                <a:latin typeface="Arial MT"/>
                <a:cs typeface="Arial MT"/>
              </a:rPr>
              <a:t>Kegiatan</a:t>
            </a:r>
            <a:r>
              <a:rPr sz="2000" spc="-9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Perbaikan</a:t>
            </a:r>
            <a:r>
              <a:rPr sz="2000" spc="-9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Setelah Dilaksanakan</a:t>
            </a:r>
            <a:r>
              <a:rPr sz="2000" spc="-8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Survei Akreditasi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86266" y="1250060"/>
            <a:ext cx="245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Pasca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0711" y="3787140"/>
            <a:ext cx="240792" cy="21031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16636" y="6173723"/>
            <a:ext cx="3394075" cy="6845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87755">
              <a:lnSpc>
                <a:spcPts val="278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27091" y="6089903"/>
            <a:ext cx="2522220" cy="7683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52145">
              <a:lnSpc>
                <a:spcPts val="278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15628" y="6099047"/>
            <a:ext cx="2522220" cy="7594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52145">
              <a:lnSpc>
                <a:spcPts val="277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93698" y="0"/>
            <a:ext cx="9404985" cy="783590"/>
          </a:xfrm>
          <a:custGeom>
            <a:avLst/>
            <a:gdLst/>
            <a:ahLst/>
            <a:cxnLst/>
            <a:rect l="l" t="t" r="r" b="b"/>
            <a:pathLst>
              <a:path w="9404985" h="783590">
                <a:moveTo>
                  <a:pt x="9404604" y="0"/>
                </a:moveTo>
                <a:lnTo>
                  <a:pt x="9396984" y="0"/>
                </a:lnTo>
                <a:lnTo>
                  <a:pt x="9396984" y="775970"/>
                </a:lnTo>
                <a:lnTo>
                  <a:pt x="7620" y="775970"/>
                </a:lnTo>
                <a:lnTo>
                  <a:pt x="7620" y="0"/>
                </a:lnTo>
                <a:lnTo>
                  <a:pt x="0" y="0"/>
                </a:lnTo>
                <a:lnTo>
                  <a:pt x="0" y="780288"/>
                </a:lnTo>
                <a:lnTo>
                  <a:pt x="3810" y="780288"/>
                </a:lnTo>
                <a:lnTo>
                  <a:pt x="3810" y="782320"/>
                </a:lnTo>
                <a:lnTo>
                  <a:pt x="3810" y="783590"/>
                </a:lnTo>
                <a:lnTo>
                  <a:pt x="9403499" y="783590"/>
                </a:lnTo>
                <a:lnTo>
                  <a:pt x="9403499" y="782320"/>
                </a:lnTo>
                <a:lnTo>
                  <a:pt x="9404439" y="782320"/>
                </a:lnTo>
                <a:lnTo>
                  <a:pt x="9404439" y="780288"/>
                </a:lnTo>
                <a:lnTo>
                  <a:pt x="9404604" y="780288"/>
                </a:lnTo>
                <a:lnTo>
                  <a:pt x="9404604" y="776478"/>
                </a:lnTo>
                <a:lnTo>
                  <a:pt x="9400794" y="776478"/>
                </a:lnTo>
                <a:lnTo>
                  <a:pt x="9399397" y="777875"/>
                </a:lnTo>
                <a:lnTo>
                  <a:pt x="9399397" y="775970"/>
                </a:lnTo>
                <a:lnTo>
                  <a:pt x="9404604" y="775970"/>
                </a:lnTo>
                <a:lnTo>
                  <a:pt x="940460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425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PENYELENGGARAAN</a:t>
            </a:r>
            <a:r>
              <a:rPr sz="2400" spc="-13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AKREDITASI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PUSKESMAS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dan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KLINIK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306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5150"/>
                </a:solidFill>
              </a:rPr>
              <a:t>PEMILIHAN</a:t>
            </a:r>
            <a:r>
              <a:rPr spc="-135" dirty="0">
                <a:solidFill>
                  <a:srgbClr val="1F5150"/>
                </a:solidFill>
              </a:rPr>
              <a:t> </a:t>
            </a:r>
            <a:r>
              <a:rPr dirty="0">
                <a:solidFill>
                  <a:srgbClr val="1F5150"/>
                </a:solidFill>
              </a:rPr>
              <a:t>SURVEIOR</a:t>
            </a:r>
            <a:r>
              <a:rPr spc="-140" dirty="0">
                <a:solidFill>
                  <a:srgbClr val="1F5150"/>
                </a:solidFill>
              </a:rPr>
              <a:t> </a:t>
            </a:r>
            <a:r>
              <a:rPr dirty="0">
                <a:solidFill>
                  <a:srgbClr val="1F5150"/>
                </a:solidFill>
              </a:rPr>
              <a:t>DALAM</a:t>
            </a:r>
            <a:r>
              <a:rPr spc="-135" dirty="0">
                <a:solidFill>
                  <a:srgbClr val="1F5150"/>
                </a:solidFill>
              </a:rPr>
              <a:t> </a:t>
            </a:r>
            <a:r>
              <a:rPr spc="-10" dirty="0">
                <a:solidFill>
                  <a:srgbClr val="1F5150"/>
                </a:solidFill>
              </a:rPr>
              <a:t>PENUGASAN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8074" y="716026"/>
            <a:ext cx="11305540" cy="815975"/>
            <a:chOff x="338074" y="716026"/>
            <a:chExt cx="11305540" cy="815975"/>
          </a:xfrm>
        </p:grpSpPr>
        <p:sp>
          <p:nvSpPr>
            <p:cNvPr id="4" name="object 4"/>
            <p:cNvSpPr/>
            <p:nvPr/>
          </p:nvSpPr>
          <p:spPr>
            <a:xfrm>
              <a:off x="344424" y="722376"/>
              <a:ext cx="11292840" cy="803275"/>
            </a:xfrm>
            <a:custGeom>
              <a:avLst/>
              <a:gdLst/>
              <a:ahLst/>
              <a:cxnLst/>
              <a:rect l="l" t="t" r="r" b="b"/>
              <a:pathLst>
                <a:path w="11292840" h="803275">
                  <a:moveTo>
                    <a:pt x="11292840" y="803148"/>
                  </a:moveTo>
                  <a:lnTo>
                    <a:pt x="0" y="803148"/>
                  </a:lnTo>
                  <a:lnTo>
                    <a:pt x="0" y="0"/>
                  </a:lnTo>
                  <a:lnTo>
                    <a:pt x="11158982" y="0"/>
                  </a:lnTo>
                  <a:lnTo>
                    <a:pt x="11292840" y="133858"/>
                  </a:lnTo>
                  <a:lnTo>
                    <a:pt x="11292840" y="803148"/>
                  </a:lnTo>
                  <a:close/>
                </a:path>
              </a:pathLst>
            </a:custGeom>
            <a:solidFill>
              <a:srgbClr val="007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074" y="716026"/>
              <a:ext cx="11305540" cy="815975"/>
            </a:xfrm>
            <a:custGeom>
              <a:avLst/>
              <a:gdLst/>
              <a:ahLst/>
              <a:cxnLst/>
              <a:rect l="l" t="t" r="r" b="b"/>
              <a:pathLst>
                <a:path w="11305540" h="815975">
                  <a:moveTo>
                    <a:pt x="11299190" y="815848"/>
                  </a:moveTo>
                  <a:lnTo>
                    <a:pt x="6350" y="815848"/>
                  </a:lnTo>
                  <a:lnTo>
                    <a:pt x="4381" y="815543"/>
                  </a:lnTo>
                  <a:lnTo>
                    <a:pt x="2616" y="814628"/>
                  </a:lnTo>
                  <a:lnTo>
                    <a:pt x="1206" y="813231"/>
                  </a:lnTo>
                  <a:lnTo>
                    <a:pt x="304" y="811453"/>
                  </a:lnTo>
                  <a:lnTo>
                    <a:pt x="0" y="809498"/>
                  </a:lnTo>
                  <a:lnTo>
                    <a:pt x="0" y="6350"/>
                  </a:lnTo>
                  <a:lnTo>
                    <a:pt x="304" y="4381"/>
                  </a:lnTo>
                  <a:lnTo>
                    <a:pt x="1206" y="2616"/>
                  </a:lnTo>
                  <a:lnTo>
                    <a:pt x="2616" y="1206"/>
                  </a:lnTo>
                  <a:lnTo>
                    <a:pt x="4555" y="215"/>
                  </a:lnTo>
                  <a:lnTo>
                    <a:pt x="4955" y="215"/>
                  </a:lnTo>
                  <a:lnTo>
                    <a:pt x="6350" y="0"/>
                  </a:lnTo>
                  <a:lnTo>
                    <a:pt x="11165332" y="0"/>
                  </a:lnTo>
                  <a:lnTo>
                    <a:pt x="11166970" y="215"/>
                  </a:lnTo>
                  <a:lnTo>
                    <a:pt x="11168507" y="850"/>
                  </a:lnTo>
                  <a:lnTo>
                    <a:pt x="11169827" y="1854"/>
                  </a:lnTo>
                  <a:lnTo>
                    <a:pt x="11174323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803148"/>
                  </a:lnTo>
                  <a:lnTo>
                    <a:pt x="6350" y="803148"/>
                  </a:lnTo>
                  <a:lnTo>
                    <a:pt x="12700" y="809498"/>
                  </a:lnTo>
                  <a:lnTo>
                    <a:pt x="11305540" y="809498"/>
                  </a:lnTo>
                  <a:lnTo>
                    <a:pt x="11305222" y="811453"/>
                  </a:lnTo>
                  <a:lnTo>
                    <a:pt x="11304320" y="813231"/>
                  </a:lnTo>
                  <a:lnTo>
                    <a:pt x="11302923" y="814628"/>
                  </a:lnTo>
                  <a:lnTo>
                    <a:pt x="11301145" y="815543"/>
                  </a:lnTo>
                  <a:lnTo>
                    <a:pt x="11299190" y="815848"/>
                  </a:lnTo>
                  <a:close/>
                </a:path>
                <a:path w="11305540" h="81597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11305540" h="815975">
                  <a:moveTo>
                    <a:pt x="1116269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11174323" y="6350"/>
                  </a:lnTo>
                  <a:lnTo>
                    <a:pt x="11178818" y="10845"/>
                  </a:lnTo>
                  <a:lnTo>
                    <a:pt x="11160836" y="10845"/>
                  </a:lnTo>
                  <a:lnTo>
                    <a:pt x="11162690" y="12700"/>
                  </a:lnTo>
                  <a:close/>
                </a:path>
                <a:path w="11305540" h="815975">
                  <a:moveTo>
                    <a:pt x="11292840" y="142849"/>
                  </a:moveTo>
                  <a:lnTo>
                    <a:pt x="11160836" y="10845"/>
                  </a:lnTo>
                  <a:lnTo>
                    <a:pt x="11165332" y="12700"/>
                  </a:lnTo>
                  <a:lnTo>
                    <a:pt x="11180672" y="12700"/>
                  </a:lnTo>
                  <a:lnTo>
                    <a:pt x="11303673" y="135712"/>
                  </a:lnTo>
                  <a:lnTo>
                    <a:pt x="11304689" y="137033"/>
                  </a:lnTo>
                  <a:lnTo>
                    <a:pt x="11305324" y="138569"/>
                  </a:lnTo>
                  <a:lnTo>
                    <a:pt x="11305540" y="140208"/>
                  </a:lnTo>
                  <a:lnTo>
                    <a:pt x="11292840" y="140208"/>
                  </a:lnTo>
                  <a:lnTo>
                    <a:pt x="11292840" y="142849"/>
                  </a:lnTo>
                  <a:close/>
                </a:path>
                <a:path w="11305540" h="815975">
                  <a:moveTo>
                    <a:pt x="11180672" y="12700"/>
                  </a:moveTo>
                  <a:lnTo>
                    <a:pt x="11165332" y="12700"/>
                  </a:lnTo>
                  <a:lnTo>
                    <a:pt x="11160836" y="10845"/>
                  </a:lnTo>
                  <a:lnTo>
                    <a:pt x="11178818" y="10845"/>
                  </a:lnTo>
                  <a:lnTo>
                    <a:pt x="11180672" y="12700"/>
                  </a:lnTo>
                  <a:close/>
                </a:path>
                <a:path w="11305540" h="815975">
                  <a:moveTo>
                    <a:pt x="11294694" y="144703"/>
                  </a:moveTo>
                  <a:lnTo>
                    <a:pt x="11292840" y="142849"/>
                  </a:lnTo>
                  <a:lnTo>
                    <a:pt x="11292840" y="140208"/>
                  </a:lnTo>
                  <a:lnTo>
                    <a:pt x="11294694" y="144703"/>
                  </a:lnTo>
                  <a:close/>
                </a:path>
                <a:path w="11305540" h="815975">
                  <a:moveTo>
                    <a:pt x="11305540" y="144703"/>
                  </a:moveTo>
                  <a:lnTo>
                    <a:pt x="11294694" y="144703"/>
                  </a:lnTo>
                  <a:lnTo>
                    <a:pt x="11292840" y="140208"/>
                  </a:lnTo>
                  <a:lnTo>
                    <a:pt x="11305540" y="140208"/>
                  </a:lnTo>
                  <a:lnTo>
                    <a:pt x="11305540" y="144703"/>
                  </a:lnTo>
                  <a:close/>
                </a:path>
                <a:path w="11305540" h="815975">
                  <a:moveTo>
                    <a:pt x="11292840" y="809498"/>
                  </a:moveTo>
                  <a:lnTo>
                    <a:pt x="11292840" y="142849"/>
                  </a:lnTo>
                  <a:lnTo>
                    <a:pt x="11294694" y="144703"/>
                  </a:lnTo>
                  <a:lnTo>
                    <a:pt x="11305540" y="144703"/>
                  </a:lnTo>
                  <a:lnTo>
                    <a:pt x="11305540" y="803148"/>
                  </a:lnTo>
                  <a:lnTo>
                    <a:pt x="11299190" y="803148"/>
                  </a:lnTo>
                  <a:lnTo>
                    <a:pt x="11292840" y="809498"/>
                  </a:lnTo>
                  <a:close/>
                </a:path>
                <a:path w="11305540" h="815975">
                  <a:moveTo>
                    <a:pt x="12700" y="809498"/>
                  </a:moveTo>
                  <a:lnTo>
                    <a:pt x="6350" y="803148"/>
                  </a:lnTo>
                  <a:lnTo>
                    <a:pt x="12700" y="803148"/>
                  </a:lnTo>
                  <a:lnTo>
                    <a:pt x="12700" y="809498"/>
                  </a:lnTo>
                  <a:close/>
                </a:path>
                <a:path w="11305540" h="815975">
                  <a:moveTo>
                    <a:pt x="11292840" y="809498"/>
                  </a:moveTo>
                  <a:lnTo>
                    <a:pt x="12700" y="809498"/>
                  </a:lnTo>
                  <a:lnTo>
                    <a:pt x="12700" y="803148"/>
                  </a:lnTo>
                  <a:lnTo>
                    <a:pt x="11292840" y="803148"/>
                  </a:lnTo>
                  <a:lnTo>
                    <a:pt x="11292840" y="809498"/>
                  </a:lnTo>
                  <a:close/>
                </a:path>
                <a:path w="11305540" h="815975">
                  <a:moveTo>
                    <a:pt x="11305540" y="809498"/>
                  </a:moveTo>
                  <a:lnTo>
                    <a:pt x="11292840" y="809498"/>
                  </a:lnTo>
                  <a:lnTo>
                    <a:pt x="11299190" y="803148"/>
                  </a:lnTo>
                  <a:lnTo>
                    <a:pt x="11305540" y="803148"/>
                  </a:lnTo>
                  <a:lnTo>
                    <a:pt x="11305540" y="809498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379" y="852500"/>
            <a:ext cx="10932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680" marR="5080" indent="-7289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4F7C2"/>
                </a:solidFill>
                <a:latin typeface="Arial MT"/>
                <a:cs typeface="Arial MT"/>
              </a:rPr>
              <a:t>LPA</a:t>
            </a:r>
            <a:r>
              <a:rPr sz="1800" spc="-16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4F7C2"/>
                </a:solidFill>
                <a:latin typeface="Arial MT"/>
                <a:cs typeface="Arial MT"/>
              </a:rPr>
              <a:t>memprioritaskan</a:t>
            </a:r>
            <a:r>
              <a:rPr sz="1800" spc="-6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surveior</a:t>
            </a:r>
            <a:r>
              <a:rPr sz="1800" spc="-3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yang</a:t>
            </a:r>
            <a:r>
              <a:rPr sz="1800" spc="-4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berdomisili</a:t>
            </a:r>
            <a:r>
              <a:rPr sz="1800" spc="-1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di</a:t>
            </a:r>
            <a:r>
              <a:rPr sz="1800" spc="-4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provinsi</a:t>
            </a:r>
            <a:r>
              <a:rPr sz="1800" spc="-3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yang</a:t>
            </a:r>
            <a:r>
              <a:rPr sz="1800" spc="-3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sama</a:t>
            </a:r>
            <a:r>
              <a:rPr sz="1800" spc="-5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dengan</a:t>
            </a:r>
            <a:r>
              <a:rPr sz="1800" spc="-35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fasyankes</a:t>
            </a:r>
            <a:r>
              <a:rPr sz="1800" spc="-2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yang</a:t>
            </a:r>
            <a:r>
              <a:rPr sz="1800" spc="-4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akan</a:t>
            </a:r>
            <a:r>
              <a:rPr sz="1800" spc="-4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di</a:t>
            </a:r>
            <a:r>
              <a:rPr sz="1800" spc="-5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4F7C2"/>
                </a:solidFill>
                <a:latin typeface="Arial MT"/>
                <a:cs typeface="Arial MT"/>
              </a:rPr>
              <a:t>survei </a:t>
            </a:r>
            <a:r>
              <a:rPr sz="1800" dirty="0">
                <a:solidFill>
                  <a:srgbClr val="F1F1F1"/>
                </a:solidFill>
                <a:latin typeface="Arial MT"/>
                <a:cs typeface="Arial MT"/>
              </a:rPr>
              <a:t>dan</a:t>
            </a:r>
            <a:r>
              <a:rPr sz="1800" spc="-6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F1F1F1"/>
                </a:solidFill>
                <a:latin typeface="Arial"/>
                <a:cs typeface="Arial"/>
              </a:rPr>
              <a:t>tidak</a:t>
            </a:r>
            <a:r>
              <a:rPr sz="1800" b="1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1F1F1"/>
                </a:solidFill>
                <a:latin typeface="Arial"/>
                <a:cs typeface="Arial"/>
              </a:rPr>
              <a:t>menugaskan</a:t>
            </a:r>
            <a:r>
              <a:rPr sz="1800" b="1" spc="-4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1F1F1"/>
                </a:solidFill>
                <a:latin typeface="Arial"/>
                <a:cs typeface="Arial"/>
              </a:rPr>
              <a:t>surveior</a:t>
            </a:r>
            <a:r>
              <a:rPr sz="1800" b="1" spc="-5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1F1F1"/>
                </a:solidFill>
                <a:latin typeface="Arial"/>
                <a:cs typeface="Arial"/>
              </a:rPr>
              <a:t>yang</a:t>
            </a:r>
            <a:r>
              <a:rPr sz="1800" b="1" spc="-4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1F1F1"/>
                </a:solidFill>
                <a:latin typeface="Arial"/>
                <a:cs typeface="Arial"/>
              </a:rPr>
              <a:t>memiliki</a:t>
            </a:r>
            <a:r>
              <a:rPr sz="1800" b="1" spc="-5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1F1F1"/>
                </a:solidFill>
                <a:latin typeface="Arial"/>
                <a:cs typeface="Arial"/>
              </a:rPr>
              <a:t>potensi</a:t>
            </a:r>
            <a:r>
              <a:rPr sz="1800" b="1" i="1" spc="-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1F1F1"/>
                </a:solidFill>
                <a:latin typeface="Arial"/>
                <a:cs typeface="Arial"/>
              </a:rPr>
              <a:t>conflict</a:t>
            </a:r>
            <a:r>
              <a:rPr sz="1800" b="1" i="1" spc="-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1F1F1"/>
                </a:solidFill>
                <a:latin typeface="Arial"/>
                <a:cs typeface="Arial"/>
              </a:rPr>
              <a:t>of</a:t>
            </a:r>
            <a:r>
              <a:rPr sz="1800" b="1" i="1" spc="-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1F1F1"/>
                </a:solidFill>
                <a:latin typeface="Arial"/>
                <a:cs typeface="Arial"/>
              </a:rPr>
              <a:t>interest</a:t>
            </a:r>
            <a:r>
              <a:rPr sz="1800" b="1" i="1" spc="-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4F7C2"/>
                </a:solidFill>
                <a:latin typeface="Arial MT"/>
                <a:cs typeface="Arial MT"/>
              </a:rPr>
              <a:t>dengan</a:t>
            </a:r>
            <a:r>
              <a:rPr sz="1800" spc="-50" dirty="0">
                <a:solidFill>
                  <a:srgbClr val="F4F7C2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4F7C2"/>
                </a:solidFill>
                <a:latin typeface="Arial MT"/>
                <a:cs typeface="Arial MT"/>
              </a:rPr>
              <a:t>kriteria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820" y="1900427"/>
            <a:ext cx="4963668" cy="42961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97811" y="1884680"/>
            <a:ext cx="21139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Melakukan</a:t>
            </a:r>
            <a:endParaRPr sz="1400">
              <a:latin typeface="Arial MT"/>
              <a:cs typeface="Arial MT"/>
            </a:endParaRPr>
          </a:p>
          <a:p>
            <a:pPr marL="18161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pelanggaran</a:t>
            </a:r>
            <a:r>
              <a:rPr sz="1400" b="1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kode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etik</a:t>
            </a:r>
            <a:endParaRPr sz="1400">
              <a:latin typeface="Arial"/>
              <a:cs typeface="Arial"/>
            </a:endParaRPr>
          </a:p>
          <a:p>
            <a:pPr marL="12700" marR="5080" indent="1044575" algn="r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surveior</a:t>
            </a:r>
            <a:r>
              <a:rPr sz="1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spc="-10" dirty="0">
                <a:latin typeface="Arial MT"/>
                <a:cs typeface="Arial MT"/>
              </a:rPr>
              <a:t>memperoleh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sanksi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sesuai </a:t>
            </a:r>
            <a:r>
              <a:rPr sz="1400" dirty="0">
                <a:latin typeface="Arial MT"/>
                <a:cs typeface="Arial MT"/>
              </a:rPr>
              <a:t>ketentuan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berlaku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2936" y="3338271"/>
            <a:ext cx="19462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Potensi</a:t>
            </a:r>
            <a:r>
              <a:rPr sz="1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 marR="5715" indent="1286510" algn="r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interes</a:t>
            </a:r>
            <a:r>
              <a:rPr sz="1400" spc="-10" dirty="0">
                <a:latin typeface="Arial MT"/>
                <a:cs typeface="Arial MT"/>
              </a:rPr>
              <a:t>t </a:t>
            </a:r>
            <a:r>
              <a:rPr sz="1400" dirty="0">
                <a:latin typeface="Arial MT"/>
                <a:cs typeface="Arial MT"/>
              </a:rPr>
              <a:t>lain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dengan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Puskesmas,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Klinik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3571" y="5262067"/>
            <a:ext cx="23018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Pernah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terjadi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konflik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antara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 MT"/>
                <a:cs typeface="Arial MT"/>
              </a:rPr>
              <a:t>surveior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dengan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Puskesmas,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Klinik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8403" y="4918709"/>
            <a:ext cx="668020" cy="174625"/>
          </a:xfrm>
          <a:custGeom>
            <a:avLst/>
            <a:gdLst/>
            <a:ahLst/>
            <a:cxnLst/>
            <a:rect l="l" t="t" r="r" b="b"/>
            <a:pathLst>
              <a:path w="668020" h="174625">
                <a:moveTo>
                  <a:pt x="667524" y="0"/>
                </a:moveTo>
                <a:lnTo>
                  <a:pt x="31762" y="0"/>
                </a:lnTo>
                <a:lnTo>
                  <a:pt x="31762" y="6350"/>
                </a:lnTo>
                <a:lnTo>
                  <a:pt x="31762" y="12700"/>
                </a:lnTo>
                <a:lnTo>
                  <a:pt x="31762" y="98298"/>
                </a:lnTo>
                <a:lnTo>
                  <a:pt x="0" y="98298"/>
                </a:lnTo>
                <a:lnTo>
                  <a:pt x="38112" y="174498"/>
                </a:lnTo>
                <a:lnTo>
                  <a:pt x="69862" y="110998"/>
                </a:lnTo>
                <a:lnTo>
                  <a:pt x="76212" y="98298"/>
                </a:lnTo>
                <a:lnTo>
                  <a:pt x="44462" y="98298"/>
                </a:lnTo>
                <a:lnTo>
                  <a:pt x="44462" y="110490"/>
                </a:lnTo>
                <a:lnTo>
                  <a:pt x="44462" y="110998"/>
                </a:lnTo>
                <a:lnTo>
                  <a:pt x="31762" y="110998"/>
                </a:lnTo>
                <a:lnTo>
                  <a:pt x="31762" y="110490"/>
                </a:lnTo>
                <a:lnTo>
                  <a:pt x="44462" y="110490"/>
                </a:lnTo>
                <a:lnTo>
                  <a:pt x="44462" y="98298"/>
                </a:lnTo>
                <a:lnTo>
                  <a:pt x="44462" y="13208"/>
                </a:lnTo>
                <a:lnTo>
                  <a:pt x="667524" y="13208"/>
                </a:lnTo>
                <a:lnTo>
                  <a:pt x="667524" y="6858"/>
                </a:lnTo>
                <a:lnTo>
                  <a:pt x="44462" y="6858"/>
                </a:lnTo>
                <a:lnTo>
                  <a:pt x="41783" y="9537"/>
                </a:lnTo>
                <a:lnTo>
                  <a:pt x="41783" y="6350"/>
                </a:lnTo>
                <a:lnTo>
                  <a:pt x="667524" y="6350"/>
                </a:lnTo>
                <a:lnTo>
                  <a:pt x="667524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29981" y="5262067"/>
            <a:ext cx="266319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Surveior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pernah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melakukan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surve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akreditasi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Puskesmas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Klinik,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pada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periode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survei </a:t>
            </a:r>
            <a:r>
              <a:rPr sz="1400" dirty="0">
                <a:latin typeface="Arial MT"/>
                <a:cs typeface="Arial MT"/>
              </a:rPr>
              <a:t>akreditasi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sebelumnya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kecuali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survei</a:t>
            </a:r>
            <a:r>
              <a:rPr sz="1400" spc="3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remedial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survei </a:t>
            </a:r>
            <a:r>
              <a:rPr sz="1400" dirty="0">
                <a:latin typeface="Arial MT"/>
                <a:cs typeface="Arial MT"/>
              </a:rPr>
              <a:t>peningkatan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status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4755" y="3582416"/>
            <a:ext cx="217932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Surveior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mempunyai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hubungan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saudara </a:t>
            </a:r>
            <a:r>
              <a:rPr sz="1400" spc="-10" dirty="0">
                <a:latin typeface="Arial MT"/>
                <a:cs typeface="Arial MT"/>
              </a:rPr>
              <a:t>kandung/keluarga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inti </a:t>
            </a:r>
            <a:r>
              <a:rPr sz="1400" dirty="0">
                <a:latin typeface="Arial MT"/>
                <a:cs typeface="Arial MT"/>
              </a:rPr>
              <a:t>dengan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Kepala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Puskesmas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Klinik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46389" y="1884680"/>
            <a:ext cx="22421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Surveior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pernah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bekerja </a:t>
            </a:r>
            <a:r>
              <a:rPr sz="1400" dirty="0">
                <a:latin typeface="Arial MT"/>
                <a:cs typeface="Arial MT"/>
              </a:rPr>
              <a:t>dan/atau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pernah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menjadi bagian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unsur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organisasi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Puskesmas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Klinik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48" y="176402"/>
            <a:ext cx="389191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6E2E9F"/>
                </a:solidFill>
              </a:rPr>
              <a:t>KODE</a:t>
            </a:r>
            <a:r>
              <a:rPr spc="-90" dirty="0">
                <a:solidFill>
                  <a:srgbClr val="6E2E9F"/>
                </a:solidFill>
              </a:rPr>
              <a:t> </a:t>
            </a:r>
            <a:r>
              <a:rPr dirty="0">
                <a:solidFill>
                  <a:srgbClr val="6E2E9F"/>
                </a:solidFill>
              </a:rPr>
              <a:t>ETIK</a:t>
            </a:r>
            <a:r>
              <a:rPr spc="-105" dirty="0">
                <a:solidFill>
                  <a:srgbClr val="6E2E9F"/>
                </a:solidFill>
              </a:rPr>
              <a:t> </a:t>
            </a:r>
            <a:r>
              <a:rPr spc="-10" dirty="0">
                <a:solidFill>
                  <a:srgbClr val="6E2E9F"/>
                </a:solidFill>
              </a:rPr>
              <a:t>SURVEIOR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690" y="1028700"/>
            <a:ext cx="5516245" cy="552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AE50"/>
                </a:solidFill>
                <a:latin typeface="Arial"/>
                <a:cs typeface="Arial"/>
              </a:rPr>
              <a:t>HAL-</a:t>
            </a:r>
            <a:r>
              <a:rPr sz="1600" b="1" dirty="0">
                <a:solidFill>
                  <a:srgbClr val="00AE50"/>
                </a:solidFill>
                <a:latin typeface="Arial"/>
                <a:cs typeface="Arial"/>
              </a:rPr>
              <a:t>HAL</a:t>
            </a:r>
            <a:r>
              <a:rPr sz="1600" b="1" spc="-5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AE50"/>
                </a:solidFill>
                <a:latin typeface="Arial"/>
                <a:cs typeface="Arial"/>
              </a:rPr>
              <a:t>YANG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b="1" spc="-10" dirty="0">
                <a:solidFill>
                  <a:srgbClr val="00AE50"/>
                </a:solidFill>
                <a:latin typeface="Arial"/>
                <a:cs typeface="Arial"/>
              </a:rPr>
              <a:t>WAJIB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555"/>
              </a:spcBef>
              <a:buAutoNum type="alphaLcPeriod"/>
              <a:tabLst>
                <a:tab pos="240029" algn="l"/>
              </a:tabLst>
            </a:pPr>
            <a:r>
              <a:rPr sz="1400" dirty="0">
                <a:latin typeface="Arial MT"/>
                <a:cs typeface="Arial MT"/>
              </a:rPr>
              <a:t>Bersikap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ramah,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santun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terbuka;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dirty="0">
                <a:latin typeface="Arial MT"/>
                <a:cs typeface="Arial MT"/>
              </a:rPr>
              <a:t>Bersikap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jujur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tidak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memihak;</a:t>
            </a:r>
            <a:endParaRPr sz="1400">
              <a:latin typeface="Arial MT"/>
              <a:cs typeface="Arial MT"/>
            </a:endParaRPr>
          </a:p>
          <a:p>
            <a:pPr marL="240029" marR="256540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Sadar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kedudukan,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kewajibannya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sebagai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surveior 	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merupakan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wakil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lembaga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penyelenggara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akreditasi;</a:t>
            </a:r>
            <a:endParaRPr sz="1400">
              <a:latin typeface="Arial MT"/>
              <a:cs typeface="Arial MT"/>
            </a:endParaRPr>
          </a:p>
          <a:p>
            <a:pPr marL="240029" marR="988060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Dapat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memberikan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solusi/penyelesaian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ditemukan 	ketidaksesuaian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standar;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0029" algn="l"/>
              </a:tabLst>
            </a:pPr>
            <a:r>
              <a:rPr sz="1400" spc="-10" dirty="0">
                <a:latin typeface="Arial MT"/>
                <a:cs typeface="Arial MT"/>
              </a:rPr>
              <a:t>Memegang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teguh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rahasia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berkaitan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dengan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tugasnya;</a:t>
            </a:r>
            <a:endParaRPr sz="1400">
              <a:latin typeface="Arial MT"/>
              <a:cs typeface="Arial MT"/>
            </a:endParaRPr>
          </a:p>
          <a:p>
            <a:pPr marL="241300" marR="25400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Menjaga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kondisi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kesehatan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menghilangkan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kebiasaan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tidak sehat;</a:t>
            </a:r>
            <a:endParaRPr sz="1400">
              <a:latin typeface="Arial MT"/>
              <a:cs typeface="Arial MT"/>
            </a:endParaRPr>
          </a:p>
          <a:p>
            <a:pPr marL="240029" marR="419734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Patuh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terhadap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ketentuan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Puskesmas,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Klinik,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Laboratorium 	Kesehatan,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UTD,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TPMD,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TPMDG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setempat;</a:t>
            </a:r>
            <a:endParaRPr sz="1400">
              <a:latin typeface="Arial MT"/>
              <a:cs typeface="Arial MT"/>
            </a:endParaRPr>
          </a:p>
          <a:p>
            <a:pPr marL="240029" marR="5080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Menjaga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penampilan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berpakaian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pelaksanaan 	survei;</a:t>
            </a:r>
            <a:endParaRPr sz="1400">
              <a:latin typeface="Arial MT"/>
              <a:cs typeface="Arial MT"/>
            </a:endParaRPr>
          </a:p>
          <a:p>
            <a:pPr marL="241300" marR="29845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Mengikuti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memahami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perkembangan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IPTEK,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bidang keahliannya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terutama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bidang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pelayanan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kesehatan, </a:t>
            </a:r>
            <a:r>
              <a:rPr sz="1400" dirty="0">
                <a:latin typeface="Arial MT"/>
                <a:cs typeface="Arial MT"/>
              </a:rPr>
              <a:t>peningkatan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mutu,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praktek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klinis,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manajemen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instrumen akreditasi;</a:t>
            </a:r>
            <a:endParaRPr sz="1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400" dirty="0">
                <a:latin typeface="Arial MT"/>
                <a:cs typeface="Arial MT"/>
              </a:rPr>
              <a:t>Bekerja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sesuai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pedoman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kode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etik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ditetapkan;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</a:t>
            </a:r>
            <a:endParaRPr sz="1400">
              <a:latin typeface="Arial MT"/>
              <a:cs typeface="Arial MT"/>
            </a:endParaRPr>
          </a:p>
          <a:p>
            <a:pPr marL="240029" marR="124460" indent="-227329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</a:tabLst>
            </a:pPr>
            <a:r>
              <a:rPr sz="1400" spc="-20" dirty="0">
                <a:latin typeface="Arial MT"/>
                <a:cs typeface="Arial MT"/>
              </a:rPr>
              <a:t>Tidak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menggunakan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tim/lembaga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penyelenggara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akreditasi/ 	Kementerian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Kesehatan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kepentingan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pribadi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golongan 	</a:t>
            </a:r>
            <a:r>
              <a:rPr sz="1400" dirty="0">
                <a:latin typeface="Arial MT"/>
                <a:cs typeface="Arial MT"/>
              </a:rPr>
              <a:t>tertentu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melakukan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promosi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dengan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tujuan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memperoleh 	imbalan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spc="-30" dirty="0"/>
              <a:t>HAL-</a:t>
            </a:r>
            <a:r>
              <a:rPr dirty="0"/>
              <a:t>HAL</a:t>
            </a:r>
            <a:r>
              <a:rPr spc="-50" dirty="0"/>
              <a:t> </a:t>
            </a:r>
            <a:r>
              <a:rPr spc="-20" dirty="0"/>
              <a:t>YANG</a:t>
            </a:r>
          </a:p>
          <a:p>
            <a:pPr marL="12700">
              <a:lnSpc>
                <a:spcPts val="2855"/>
              </a:lnSpc>
            </a:pPr>
            <a:r>
              <a:rPr sz="2400" dirty="0"/>
              <a:t>TIDAK</a:t>
            </a:r>
            <a:r>
              <a:rPr sz="2400" spc="-114" dirty="0"/>
              <a:t> </a:t>
            </a:r>
            <a:r>
              <a:rPr sz="2400" spc="-10" dirty="0"/>
              <a:t>BOLEH</a:t>
            </a:r>
            <a:endParaRPr sz="2400"/>
          </a:p>
          <a:p>
            <a:pPr marL="240029" indent="-227329">
              <a:lnSpc>
                <a:spcPct val="100000"/>
              </a:lnSpc>
              <a:spcBef>
                <a:spcPts val="805"/>
              </a:spcBef>
              <a:buAutoNum type="alphaLcPeriod"/>
              <a:tabLst>
                <a:tab pos="240029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Bersikap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tidak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bersahabat;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Menyatakan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kelulusan</a:t>
            </a:r>
            <a:r>
              <a:rPr sz="14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atau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ketidaklulusan;</a:t>
            </a:r>
            <a:endParaRPr sz="1400">
              <a:latin typeface="Arial MT"/>
              <a:cs typeface="Arial MT"/>
            </a:endParaRPr>
          </a:p>
          <a:p>
            <a:pPr marL="240029" marR="5080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Meminta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fasilitas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di</a:t>
            </a:r>
            <a:r>
              <a:rPr sz="14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luar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bidang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akreditasi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baik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untuk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kepentingan 	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pribadi</a:t>
            </a:r>
            <a:r>
              <a:rPr sz="1400" b="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maupun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keluarga;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Menyalahkan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tanpa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dasar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1400"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tak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memberi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solusi;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Merokok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minum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minuman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keras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selama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kegiatan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survei;</a:t>
            </a:r>
            <a:endParaRPr sz="1400">
              <a:latin typeface="Arial MT"/>
              <a:cs typeface="Arial MT"/>
            </a:endParaRPr>
          </a:p>
          <a:p>
            <a:pPr marL="241300" marR="29591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Memakai</a:t>
            </a:r>
            <a:r>
              <a:rPr sz="14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baju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tidak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 resmi/tidak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sopan/baju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casual/jeans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Arial MT"/>
                <a:cs typeface="Arial MT"/>
              </a:rPr>
              <a:t>pada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saat</a:t>
            </a:r>
            <a:r>
              <a:rPr sz="1400"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survei;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Menawarkan</a:t>
            </a:r>
            <a:r>
              <a:rPr sz="14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diri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untuk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menjadi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pembimbing;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lphaLcPeriod"/>
              <a:tabLst>
                <a:tab pos="240029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Meminta/menerima</a:t>
            </a:r>
            <a:r>
              <a:rPr sz="14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uang/oleh-oleh/barang;</a:t>
            </a:r>
            <a:endParaRPr sz="1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Mempersingkat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waktu</a:t>
            </a:r>
            <a:r>
              <a:rPr sz="14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survei;</a:t>
            </a:r>
            <a:endParaRPr sz="1400">
              <a:latin typeface="Arial MT"/>
              <a:cs typeface="Arial MT"/>
            </a:endParaRPr>
          </a:p>
          <a:p>
            <a:pPr marL="241300" marR="434975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Meninggalkan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Puskesmas,</a:t>
            </a:r>
            <a:r>
              <a:rPr sz="14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Klinik,</a:t>
            </a:r>
            <a:r>
              <a:rPr sz="14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Laboratorium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Kesehatan,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UTD,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TPMD,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1400"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TPMDG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disaat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survei;</a:t>
            </a:r>
            <a:endParaRPr sz="1400">
              <a:latin typeface="Arial MT"/>
              <a:cs typeface="Arial MT"/>
            </a:endParaRPr>
          </a:p>
          <a:p>
            <a:pPr marL="240029" marR="617855" indent="-227329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Memberikan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komentar</a:t>
            </a:r>
            <a:r>
              <a:rPr sz="14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negatif</a:t>
            </a:r>
            <a:r>
              <a:rPr sz="14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terhadap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pembimbing</a:t>
            </a:r>
            <a:r>
              <a:rPr sz="14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Arial MT"/>
                <a:cs typeface="Arial MT"/>
              </a:rPr>
              <a:t>atau 	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surveior</a:t>
            </a:r>
            <a:r>
              <a:rPr sz="14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lain;</a:t>
            </a:r>
            <a:endParaRPr sz="1400">
              <a:latin typeface="Arial MT"/>
              <a:cs typeface="Arial MT"/>
            </a:endParaRPr>
          </a:p>
          <a:p>
            <a:pPr marL="241300" marR="108585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Mengirimkan</a:t>
            </a:r>
            <a:r>
              <a:rPr sz="1400"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laporan</a:t>
            </a:r>
            <a:r>
              <a:rPr sz="14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survei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yang</a:t>
            </a:r>
            <a:r>
              <a:rPr sz="14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tidak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sesuai</a:t>
            </a:r>
            <a:r>
              <a:rPr sz="14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dengan</a:t>
            </a:r>
            <a:r>
              <a:rPr sz="1400" b="0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fakta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Arial MT"/>
                <a:cs typeface="Arial MT"/>
              </a:rPr>
              <a:t>dan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analisa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yang</a:t>
            </a:r>
            <a:r>
              <a:rPr sz="14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ditemukan</a:t>
            </a:r>
            <a:r>
              <a:rPr sz="14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dilapangan;</a:t>
            </a:r>
            <a:r>
              <a:rPr sz="1400"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endParaRPr sz="1400">
              <a:latin typeface="Arial MT"/>
              <a:cs typeface="Arial MT"/>
            </a:endParaRPr>
          </a:p>
          <a:p>
            <a:pPr marL="240029" marR="380365" indent="-227329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400" b="0" spc="-25" dirty="0">
                <a:solidFill>
                  <a:srgbClr val="000000"/>
                </a:solidFill>
                <a:latin typeface="Arial MT"/>
                <a:cs typeface="Arial MT"/>
              </a:rPr>
              <a:t>Tergabung</a:t>
            </a:r>
            <a:r>
              <a:rPr sz="1400" b="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dalam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lebih</a:t>
            </a:r>
            <a:r>
              <a:rPr sz="1400"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dari</a:t>
            </a:r>
            <a:r>
              <a:rPr sz="1400"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1</a:t>
            </a:r>
            <a:r>
              <a:rPr sz="14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(satu)</a:t>
            </a:r>
            <a:r>
              <a:rPr sz="14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 MT"/>
                <a:cs typeface="Arial MT"/>
              </a:rPr>
              <a:t>lembaga</a:t>
            </a:r>
            <a:r>
              <a:rPr sz="14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Arial MT"/>
                <a:cs typeface="Arial MT"/>
              </a:rPr>
              <a:t>penyelenggara 	akreditasi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7460" y="1339596"/>
            <a:ext cx="1507490" cy="559435"/>
            <a:chOff x="2537460" y="1339596"/>
            <a:chExt cx="1507490" cy="5594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7460" y="1543812"/>
              <a:ext cx="1507236" cy="355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30092" y="1493012"/>
              <a:ext cx="104775" cy="264160"/>
            </a:xfrm>
            <a:custGeom>
              <a:avLst/>
              <a:gdLst/>
              <a:ahLst/>
              <a:cxnLst/>
              <a:rect l="l" t="t" r="r" b="b"/>
              <a:pathLst>
                <a:path w="104775" h="264160">
                  <a:moveTo>
                    <a:pt x="104648" y="264160"/>
                  </a:moveTo>
                  <a:lnTo>
                    <a:pt x="0" y="264160"/>
                  </a:lnTo>
                  <a:lnTo>
                    <a:pt x="0" y="0"/>
                  </a:lnTo>
                  <a:lnTo>
                    <a:pt x="104648" y="0"/>
                  </a:lnTo>
                  <a:lnTo>
                    <a:pt x="104648" y="26416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4963" y="1339596"/>
              <a:ext cx="239775" cy="2324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47416" y="1339595"/>
              <a:ext cx="354330" cy="417830"/>
            </a:xfrm>
            <a:custGeom>
              <a:avLst/>
              <a:gdLst/>
              <a:ahLst/>
              <a:cxnLst/>
              <a:rect l="l" t="t" r="r" b="b"/>
              <a:pathLst>
                <a:path w="354329" h="417830">
                  <a:moveTo>
                    <a:pt x="354330" y="278130"/>
                  </a:moveTo>
                  <a:lnTo>
                    <a:pt x="352209" y="219697"/>
                  </a:lnTo>
                  <a:lnTo>
                    <a:pt x="345846" y="168313"/>
                  </a:lnTo>
                  <a:lnTo>
                    <a:pt x="335203" y="123964"/>
                  </a:lnTo>
                  <a:lnTo>
                    <a:pt x="320205" y="86487"/>
                  </a:lnTo>
                  <a:lnTo>
                    <a:pt x="276644" y="31711"/>
                  </a:lnTo>
                  <a:lnTo>
                    <a:pt x="214642" y="3517"/>
                  </a:lnTo>
                  <a:lnTo>
                    <a:pt x="177165" y="0"/>
                  </a:lnTo>
                  <a:lnTo>
                    <a:pt x="106667" y="13919"/>
                  </a:lnTo>
                  <a:lnTo>
                    <a:pt x="53594" y="55753"/>
                  </a:lnTo>
                  <a:lnTo>
                    <a:pt x="19316" y="123532"/>
                  </a:lnTo>
                  <a:lnTo>
                    <a:pt x="8585" y="167779"/>
                  </a:lnTo>
                  <a:lnTo>
                    <a:pt x="2146" y="218935"/>
                  </a:lnTo>
                  <a:lnTo>
                    <a:pt x="0" y="276987"/>
                  </a:lnTo>
                  <a:lnTo>
                    <a:pt x="762" y="314655"/>
                  </a:lnTo>
                  <a:lnTo>
                    <a:pt x="3048" y="349364"/>
                  </a:lnTo>
                  <a:lnTo>
                    <a:pt x="6858" y="381088"/>
                  </a:lnTo>
                  <a:lnTo>
                    <a:pt x="12192" y="409829"/>
                  </a:lnTo>
                  <a:lnTo>
                    <a:pt x="14605" y="417576"/>
                  </a:lnTo>
                  <a:lnTo>
                    <a:pt x="122047" y="417576"/>
                  </a:lnTo>
                  <a:lnTo>
                    <a:pt x="119126" y="409702"/>
                  </a:lnTo>
                  <a:lnTo>
                    <a:pt x="114884" y="388048"/>
                  </a:lnTo>
                  <a:lnTo>
                    <a:pt x="111874" y="358914"/>
                  </a:lnTo>
                  <a:lnTo>
                    <a:pt x="110083" y="322567"/>
                  </a:lnTo>
                  <a:lnTo>
                    <a:pt x="109474" y="278130"/>
                  </a:lnTo>
                  <a:lnTo>
                    <a:pt x="110147" y="233680"/>
                  </a:lnTo>
                  <a:lnTo>
                    <a:pt x="115531" y="165531"/>
                  </a:lnTo>
                  <a:lnTo>
                    <a:pt x="124777" y="127444"/>
                  </a:lnTo>
                  <a:lnTo>
                    <a:pt x="151015" y="93294"/>
                  </a:lnTo>
                  <a:lnTo>
                    <a:pt x="177165" y="86487"/>
                  </a:lnTo>
                  <a:lnTo>
                    <a:pt x="186410" y="87249"/>
                  </a:lnTo>
                  <a:lnTo>
                    <a:pt x="224345" y="116586"/>
                  </a:lnTo>
                  <a:lnTo>
                    <a:pt x="239395" y="167779"/>
                  </a:lnTo>
                  <a:lnTo>
                    <a:pt x="244360" y="233972"/>
                  </a:lnTo>
                  <a:lnTo>
                    <a:pt x="244983" y="278130"/>
                  </a:lnTo>
                  <a:lnTo>
                    <a:pt x="244297" y="322567"/>
                  </a:lnTo>
                  <a:lnTo>
                    <a:pt x="242252" y="360032"/>
                  </a:lnTo>
                  <a:lnTo>
                    <a:pt x="238874" y="390525"/>
                  </a:lnTo>
                  <a:lnTo>
                    <a:pt x="234188" y="414020"/>
                  </a:lnTo>
                  <a:lnTo>
                    <a:pt x="232791" y="417576"/>
                  </a:lnTo>
                  <a:lnTo>
                    <a:pt x="338709" y="417576"/>
                  </a:lnTo>
                  <a:lnTo>
                    <a:pt x="351002" y="349910"/>
                  </a:lnTo>
                  <a:lnTo>
                    <a:pt x="354330" y="27813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177528" y="1281683"/>
            <a:ext cx="1507490" cy="561340"/>
            <a:chOff x="9177528" y="1281683"/>
            <a:chExt cx="1507490" cy="5613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528" y="1487423"/>
              <a:ext cx="1507235" cy="355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44812" y="1281683"/>
              <a:ext cx="772795" cy="419100"/>
            </a:xfrm>
            <a:custGeom>
              <a:avLst/>
              <a:gdLst/>
              <a:ahLst/>
              <a:cxnLst/>
              <a:rect l="l" t="t" r="r" b="b"/>
              <a:pathLst>
                <a:path w="772795" h="419100">
                  <a:moveTo>
                    <a:pt x="354203" y="279146"/>
                  </a:moveTo>
                  <a:lnTo>
                    <a:pt x="352082" y="220497"/>
                  </a:lnTo>
                  <a:lnTo>
                    <a:pt x="345706" y="168922"/>
                  </a:lnTo>
                  <a:lnTo>
                    <a:pt x="335076" y="124421"/>
                  </a:lnTo>
                  <a:lnTo>
                    <a:pt x="320090" y="86868"/>
                  </a:lnTo>
                  <a:lnTo>
                    <a:pt x="276529" y="31877"/>
                  </a:lnTo>
                  <a:lnTo>
                    <a:pt x="214617" y="3543"/>
                  </a:lnTo>
                  <a:lnTo>
                    <a:pt x="177165" y="0"/>
                  </a:lnTo>
                  <a:lnTo>
                    <a:pt x="106616" y="13982"/>
                  </a:lnTo>
                  <a:lnTo>
                    <a:pt x="53594" y="55880"/>
                  </a:lnTo>
                  <a:lnTo>
                    <a:pt x="19316" y="123964"/>
                  </a:lnTo>
                  <a:lnTo>
                    <a:pt x="8585" y="168389"/>
                  </a:lnTo>
                  <a:lnTo>
                    <a:pt x="2146" y="219735"/>
                  </a:lnTo>
                  <a:lnTo>
                    <a:pt x="0" y="278003"/>
                  </a:lnTo>
                  <a:lnTo>
                    <a:pt x="762" y="315836"/>
                  </a:lnTo>
                  <a:lnTo>
                    <a:pt x="3048" y="350672"/>
                  </a:lnTo>
                  <a:lnTo>
                    <a:pt x="6858" y="382511"/>
                  </a:lnTo>
                  <a:lnTo>
                    <a:pt x="12192" y="411353"/>
                  </a:lnTo>
                  <a:lnTo>
                    <a:pt x="14605" y="419100"/>
                  </a:lnTo>
                  <a:lnTo>
                    <a:pt x="121920" y="419100"/>
                  </a:lnTo>
                  <a:lnTo>
                    <a:pt x="119126" y="411226"/>
                  </a:lnTo>
                  <a:lnTo>
                    <a:pt x="114858" y="389483"/>
                  </a:lnTo>
                  <a:lnTo>
                    <a:pt x="111810" y="360235"/>
                  </a:lnTo>
                  <a:lnTo>
                    <a:pt x="109982" y="323748"/>
                  </a:lnTo>
                  <a:lnTo>
                    <a:pt x="109347" y="279146"/>
                  </a:lnTo>
                  <a:lnTo>
                    <a:pt x="110032" y="234518"/>
                  </a:lnTo>
                  <a:lnTo>
                    <a:pt x="115455" y="166128"/>
                  </a:lnTo>
                  <a:lnTo>
                    <a:pt x="124663" y="127939"/>
                  </a:lnTo>
                  <a:lnTo>
                    <a:pt x="150952" y="93675"/>
                  </a:lnTo>
                  <a:lnTo>
                    <a:pt x="177165" y="86868"/>
                  </a:lnTo>
                  <a:lnTo>
                    <a:pt x="186347" y="87630"/>
                  </a:lnTo>
                  <a:lnTo>
                    <a:pt x="224243" y="117043"/>
                  </a:lnTo>
                  <a:lnTo>
                    <a:pt x="239369" y="168389"/>
                  </a:lnTo>
                  <a:lnTo>
                    <a:pt x="244259" y="234810"/>
                  </a:lnTo>
                  <a:lnTo>
                    <a:pt x="244856" y="279146"/>
                  </a:lnTo>
                  <a:lnTo>
                    <a:pt x="244182" y="323748"/>
                  </a:lnTo>
                  <a:lnTo>
                    <a:pt x="242176" y="361340"/>
                  </a:lnTo>
                  <a:lnTo>
                    <a:pt x="238798" y="391947"/>
                  </a:lnTo>
                  <a:lnTo>
                    <a:pt x="234061" y="415544"/>
                  </a:lnTo>
                  <a:lnTo>
                    <a:pt x="232791" y="419100"/>
                  </a:lnTo>
                  <a:lnTo>
                    <a:pt x="338582" y="419100"/>
                  </a:lnTo>
                  <a:lnTo>
                    <a:pt x="350875" y="351231"/>
                  </a:lnTo>
                  <a:lnTo>
                    <a:pt x="354203" y="279146"/>
                  </a:lnTo>
                  <a:close/>
                </a:path>
                <a:path w="772795" h="419100">
                  <a:moveTo>
                    <a:pt x="772668" y="152019"/>
                  </a:moveTo>
                  <a:lnTo>
                    <a:pt x="761136" y="92506"/>
                  </a:lnTo>
                  <a:lnTo>
                    <a:pt x="726567" y="43561"/>
                  </a:lnTo>
                  <a:lnTo>
                    <a:pt x="671703" y="10871"/>
                  </a:lnTo>
                  <a:lnTo>
                    <a:pt x="599694" y="0"/>
                  </a:lnTo>
                  <a:lnTo>
                    <a:pt x="532091" y="9410"/>
                  </a:lnTo>
                  <a:lnTo>
                    <a:pt x="476885" y="37592"/>
                  </a:lnTo>
                  <a:lnTo>
                    <a:pt x="437667" y="87503"/>
                  </a:lnTo>
                  <a:lnTo>
                    <a:pt x="418465" y="161798"/>
                  </a:lnTo>
                  <a:lnTo>
                    <a:pt x="522605" y="172212"/>
                  </a:lnTo>
                  <a:lnTo>
                    <a:pt x="525132" y="150901"/>
                  </a:lnTo>
                  <a:lnTo>
                    <a:pt x="529678" y="132854"/>
                  </a:lnTo>
                  <a:lnTo>
                    <a:pt x="555434" y="97955"/>
                  </a:lnTo>
                  <a:lnTo>
                    <a:pt x="597027" y="86868"/>
                  </a:lnTo>
                  <a:lnTo>
                    <a:pt x="612698" y="88036"/>
                  </a:lnTo>
                  <a:lnTo>
                    <a:pt x="626567" y="91554"/>
                  </a:lnTo>
                  <a:lnTo>
                    <a:pt x="657161" y="116090"/>
                  </a:lnTo>
                  <a:lnTo>
                    <a:pt x="667766" y="159512"/>
                  </a:lnTo>
                  <a:lnTo>
                    <a:pt x="666407" y="175374"/>
                  </a:lnTo>
                  <a:lnTo>
                    <a:pt x="646176" y="223647"/>
                  </a:lnTo>
                  <a:lnTo>
                    <a:pt x="616470" y="257733"/>
                  </a:lnTo>
                  <a:lnTo>
                    <a:pt x="538416" y="332943"/>
                  </a:lnTo>
                  <a:lnTo>
                    <a:pt x="519176" y="351815"/>
                  </a:lnTo>
                  <a:lnTo>
                    <a:pt x="501751" y="369697"/>
                  </a:lnTo>
                  <a:lnTo>
                    <a:pt x="486156" y="386588"/>
                  </a:lnTo>
                  <a:lnTo>
                    <a:pt x="461137" y="419100"/>
                  </a:lnTo>
                  <a:lnTo>
                    <a:pt x="589534" y="419100"/>
                  </a:lnTo>
                  <a:lnTo>
                    <a:pt x="608711" y="399669"/>
                  </a:lnTo>
                  <a:lnTo>
                    <a:pt x="671957" y="340461"/>
                  </a:lnTo>
                  <a:lnTo>
                    <a:pt x="717550" y="292227"/>
                  </a:lnTo>
                  <a:lnTo>
                    <a:pt x="742403" y="256476"/>
                  </a:lnTo>
                  <a:lnTo>
                    <a:pt x="759460" y="222250"/>
                  </a:lnTo>
                  <a:lnTo>
                    <a:pt x="771829" y="170256"/>
                  </a:lnTo>
                  <a:lnTo>
                    <a:pt x="772668" y="152019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510" y="1513077"/>
            <a:ext cx="1923795" cy="1917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33342" y="2956560"/>
            <a:ext cx="78359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SANKSI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009" y="1949653"/>
            <a:ext cx="1110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42424"/>
                </a:solidFill>
                <a:latin typeface="Arial"/>
                <a:cs typeface="Arial"/>
              </a:rPr>
              <a:t>SEDANG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3053" y="1513077"/>
            <a:ext cx="1922272" cy="1917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60997" y="2956560"/>
            <a:ext cx="78359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SANKSI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2229" y="1949653"/>
            <a:ext cx="8826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242424"/>
                </a:solidFill>
                <a:latin typeface="Arial"/>
                <a:cs typeface="Arial"/>
              </a:rPr>
              <a:t>BERAT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098" y="1513077"/>
            <a:ext cx="1922271" cy="1917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98296" y="2956560"/>
            <a:ext cx="78359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SANKSI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6375" y="1949653"/>
            <a:ext cx="1028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42424"/>
                </a:solidFill>
                <a:latin typeface="Arial"/>
                <a:cs typeface="Arial"/>
              </a:rPr>
              <a:t>RINGAN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514" y="3883914"/>
            <a:ext cx="12534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AE50"/>
                </a:solidFill>
                <a:latin typeface="Arial"/>
                <a:cs typeface="Arial"/>
              </a:rPr>
              <a:t>TEGURAN </a:t>
            </a:r>
            <a:r>
              <a:rPr sz="2000" b="1" spc="-45" dirty="0">
                <a:solidFill>
                  <a:srgbClr val="00AE50"/>
                </a:solidFill>
                <a:latin typeface="Arial"/>
                <a:cs typeface="Arial"/>
              </a:rPr>
              <a:t>TERTULIS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08682" y="487629"/>
            <a:ext cx="33013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6E2E9F"/>
                </a:solidFill>
              </a:rPr>
              <a:t>SANKSI</a:t>
            </a:r>
            <a:r>
              <a:rPr spc="-140" dirty="0">
                <a:solidFill>
                  <a:srgbClr val="6E2E9F"/>
                </a:solidFill>
              </a:rPr>
              <a:t> </a:t>
            </a:r>
            <a:r>
              <a:rPr spc="-10" dirty="0">
                <a:solidFill>
                  <a:srgbClr val="6E2E9F"/>
                </a:solidFill>
              </a:rPr>
              <a:t>SURVEIOR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0454" y="3883914"/>
            <a:ext cx="22447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AEEE"/>
                </a:solidFill>
                <a:latin typeface="Arial"/>
                <a:cs typeface="Arial"/>
              </a:rPr>
              <a:t>PEMBERHENTIAN SEMENTARA PENUGASAN </a:t>
            </a:r>
            <a:r>
              <a:rPr sz="2000" b="1" spc="-65" dirty="0">
                <a:solidFill>
                  <a:srgbClr val="00AEEE"/>
                </a:solidFill>
                <a:latin typeface="Arial"/>
                <a:cs typeface="Arial"/>
              </a:rPr>
              <a:t>SURVEI</a:t>
            </a:r>
            <a:r>
              <a:rPr sz="2000" b="1" spc="-5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AEEE"/>
                </a:solidFill>
                <a:latin typeface="Arial"/>
                <a:cs typeface="Arial"/>
              </a:rPr>
              <a:t>SELAMA</a:t>
            </a:r>
            <a:r>
              <a:rPr sz="2000" b="1" spc="-2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AEEE"/>
                </a:solidFill>
                <a:latin typeface="Arial"/>
                <a:cs typeface="Arial"/>
              </a:rPr>
              <a:t>6 </a:t>
            </a:r>
            <a:r>
              <a:rPr sz="2000" b="1" spc="-10" dirty="0">
                <a:solidFill>
                  <a:srgbClr val="00AEEE"/>
                </a:solidFill>
                <a:latin typeface="Arial"/>
                <a:cs typeface="Arial"/>
              </a:rPr>
              <a:t>BULAN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4811" y="3886961"/>
            <a:ext cx="2165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PEMBERHENTIAN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SEBAGAI SURVEIOR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27235" y="2180844"/>
            <a:ext cx="2496820" cy="1077595"/>
          </a:xfrm>
          <a:prstGeom prst="rect">
            <a:avLst/>
          </a:prstGeom>
          <a:solidFill>
            <a:srgbClr val="B8FCFA"/>
          </a:solidFill>
        </p:spPr>
        <p:txBody>
          <a:bodyPr vert="horz" wrap="square" lIns="0" tIns="40005" rIns="0" bIns="0" rtlCol="0">
            <a:spAutoFit/>
          </a:bodyPr>
          <a:lstStyle/>
          <a:p>
            <a:pPr marL="379730" marR="568325" indent="-287020">
              <a:lnSpc>
                <a:spcPts val="1920"/>
              </a:lnSpc>
              <a:spcBef>
                <a:spcPts val="315"/>
              </a:spcBef>
              <a:buFont typeface="Wingdings"/>
              <a:buChar char=""/>
              <a:tabLst>
                <a:tab pos="379730" algn="l"/>
              </a:tabLst>
            </a:pPr>
            <a:r>
              <a:rPr sz="2000" spc="-10" dirty="0">
                <a:latin typeface="Arial MT"/>
                <a:cs typeface="Arial MT"/>
              </a:rPr>
              <a:t>SANKSI DIBERIKAN </a:t>
            </a:r>
            <a:r>
              <a:rPr sz="2000" spc="-50" dirty="0">
                <a:latin typeface="Arial MT"/>
                <a:cs typeface="Arial MT"/>
              </a:rPr>
              <a:t>OLEH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75" dirty="0">
                <a:latin typeface="Arial MT"/>
                <a:cs typeface="Arial MT"/>
              </a:rPr>
              <a:t>KETUA </a:t>
            </a:r>
            <a:r>
              <a:rPr sz="2000" spc="-25" dirty="0">
                <a:latin typeface="Arial MT"/>
                <a:cs typeface="Arial MT"/>
              </a:rPr>
              <a:t>LPA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27235" y="3598164"/>
            <a:ext cx="2496820" cy="2062480"/>
          </a:xfrm>
          <a:prstGeom prst="rect">
            <a:avLst/>
          </a:prstGeom>
          <a:solidFill>
            <a:srgbClr val="B8FCFA"/>
          </a:solidFill>
        </p:spPr>
        <p:txBody>
          <a:bodyPr vert="horz" wrap="square" lIns="0" tIns="48260" rIns="0" bIns="0" rtlCol="0">
            <a:spAutoFit/>
          </a:bodyPr>
          <a:lstStyle/>
          <a:p>
            <a:pPr marL="379730" marR="269875" indent="-287020">
              <a:lnSpc>
                <a:spcPct val="80000"/>
              </a:lnSpc>
              <a:spcBef>
                <a:spcPts val="380"/>
              </a:spcBef>
              <a:buFont typeface="Wingdings"/>
              <a:buChar char=""/>
              <a:tabLst>
                <a:tab pos="379730" algn="l"/>
              </a:tabLst>
            </a:pPr>
            <a:r>
              <a:rPr sz="2000" spc="-10" dirty="0">
                <a:latin typeface="Arial MT"/>
                <a:cs typeface="Arial MT"/>
              </a:rPr>
              <a:t>SETELAH DILAKUKAN </a:t>
            </a:r>
            <a:r>
              <a:rPr sz="2000" spc="-60" dirty="0">
                <a:latin typeface="Arial MT"/>
                <a:cs typeface="Arial MT"/>
              </a:rPr>
              <a:t>SIDANG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DAN </a:t>
            </a:r>
            <a:r>
              <a:rPr sz="2000" spc="-10" dirty="0">
                <a:latin typeface="Arial MT"/>
                <a:cs typeface="Arial MT"/>
              </a:rPr>
              <a:t>KELUARNYA </a:t>
            </a:r>
            <a:r>
              <a:rPr sz="2000" spc="-40" dirty="0">
                <a:latin typeface="Arial MT"/>
                <a:cs typeface="Arial MT"/>
              </a:rPr>
              <a:t>REKOMENDASI </a:t>
            </a:r>
            <a:r>
              <a:rPr sz="2000" spc="-55" dirty="0">
                <a:latin typeface="Arial MT"/>
                <a:cs typeface="Arial MT"/>
              </a:rPr>
              <a:t>SANKSI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DARI </a:t>
            </a:r>
            <a:r>
              <a:rPr sz="2000" spc="-55" dirty="0">
                <a:latin typeface="Arial MT"/>
                <a:cs typeface="Arial MT"/>
              </a:rPr>
              <a:t>BIDANG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75" dirty="0">
                <a:latin typeface="Arial MT"/>
                <a:cs typeface="Arial MT"/>
              </a:rPr>
              <a:t>ETIK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DI </a:t>
            </a:r>
            <a:r>
              <a:rPr sz="2000" spc="-25" dirty="0">
                <a:latin typeface="Arial MT"/>
                <a:cs typeface="Arial MT"/>
              </a:rPr>
              <a:t>LPA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6556" y="0"/>
            <a:ext cx="4695825" cy="6858000"/>
            <a:chOff x="7496556" y="0"/>
            <a:chExt cx="4695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4508" y="134112"/>
              <a:ext cx="4317492" cy="67238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6556" y="0"/>
              <a:ext cx="425653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731" y="160274"/>
            <a:ext cx="83013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C78"/>
                </a:solidFill>
              </a:rPr>
              <a:t>Pembinaan</a:t>
            </a:r>
            <a:r>
              <a:rPr spc="-110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dan</a:t>
            </a:r>
            <a:r>
              <a:rPr spc="-95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Pengawasan</a:t>
            </a:r>
            <a:r>
              <a:rPr spc="-90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Kegiatan</a:t>
            </a:r>
            <a:r>
              <a:rPr spc="-180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Akreditasi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4800" y="1306067"/>
            <a:ext cx="4752340" cy="5382895"/>
            <a:chOff x="304800" y="1306067"/>
            <a:chExt cx="4752340" cy="53828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306067"/>
              <a:ext cx="4506468" cy="5382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1149" y="6258356"/>
              <a:ext cx="4194175" cy="430530"/>
            </a:xfrm>
            <a:custGeom>
              <a:avLst/>
              <a:gdLst/>
              <a:ahLst/>
              <a:cxnLst/>
              <a:rect l="l" t="t" r="r" b="b"/>
              <a:pathLst>
                <a:path w="4194175" h="430529">
                  <a:moveTo>
                    <a:pt x="4193730" y="430479"/>
                  </a:moveTo>
                  <a:lnTo>
                    <a:pt x="0" y="430479"/>
                  </a:lnTo>
                  <a:lnTo>
                    <a:pt x="0" y="0"/>
                  </a:lnTo>
                  <a:lnTo>
                    <a:pt x="4193730" y="0"/>
                  </a:lnTo>
                  <a:lnTo>
                    <a:pt x="4193730" y="430479"/>
                  </a:lnTo>
                  <a:close/>
                </a:path>
              </a:pathLst>
            </a:custGeom>
            <a:solidFill>
              <a:srgbClr val="0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149" y="1452079"/>
              <a:ext cx="4194175" cy="4806315"/>
            </a:xfrm>
            <a:custGeom>
              <a:avLst/>
              <a:gdLst/>
              <a:ahLst/>
              <a:cxnLst/>
              <a:rect l="l" t="t" r="r" b="b"/>
              <a:pathLst>
                <a:path w="4194175" h="4806315">
                  <a:moveTo>
                    <a:pt x="4193730" y="4806276"/>
                  </a:moveTo>
                  <a:lnTo>
                    <a:pt x="0" y="4806276"/>
                  </a:lnTo>
                  <a:lnTo>
                    <a:pt x="0" y="0"/>
                  </a:lnTo>
                  <a:lnTo>
                    <a:pt x="4193730" y="0"/>
                  </a:lnTo>
                  <a:lnTo>
                    <a:pt x="4193730" y="4806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131" y="1674875"/>
              <a:ext cx="4000500" cy="13075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54880" y="1797430"/>
              <a:ext cx="240029" cy="1063625"/>
            </a:xfrm>
            <a:custGeom>
              <a:avLst/>
              <a:gdLst/>
              <a:ahLst/>
              <a:cxnLst/>
              <a:rect l="l" t="t" r="r" b="b"/>
              <a:pathLst>
                <a:path w="240029" h="1063625">
                  <a:moveTo>
                    <a:pt x="0" y="1063053"/>
                  </a:moveTo>
                  <a:lnTo>
                    <a:pt x="0" y="224739"/>
                  </a:lnTo>
                  <a:lnTo>
                    <a:pt x="239522" y="0"/>
                  </a:lnTo>
                  <a:lnTo>
                    <a:pt x="239522" y="838530"/>
                  </a:lnTo>
                  <a:lnTo>
                    <a:pt x="0" y="1063053"/>
                  </a:lnTo>
                  <a:close/>
                </a:path>
              </a:pathLst>
            </a:custGeom>
            <a:solidFill>
              <a:srgbClr val="047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9253" y="1797430"/>
              <a:ext cx="3655695" cy="850265"/>
            </a:xfrm>
            <a:custGeom>
              <a:avLst/>
              <a:gdLst/>
              <a:ahLst/>
              <a:cxnLst/>
              <a:rect l="l" t="t" r="r" b="b"/>
              <a:pathLst>
                <a:path w="3655695" h="850264">
                  <a:moveTo>
                    <a:pt x="3655148" y="850125"/>
                  </a:moveTo>
                  <a:lnTo>
                    <a:pt x="0" y="850125"/>
                  </a:lnTo>
                  <a:lnTo>
                    <a:pt x="0" y="0"/>
                  </a:lnTo>
                  <a:lnTo>
                    <a:pt x="3655148" y="0"/>
                  </a:lnTo>
                  <a:lnTo>
                    <a:pt x="3655148" y="850125"/>
                  </a:lnTo>
                  <a:close/>
                </a:path>
              </a:pathLst>
            </a:custGeom>
            <a:solidFill>
              <a:srgbClr val="0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39253" y="1797430"/>
            <a:ext cx="3415665" cy="850265"/>
          </a:xfrm>
          <a:prstGeom prst="rect">
            <a:avLst/>
          </a:prstGeom>
          <a:solidFill>
            <a:srgbClr val="06A196"/>
          </a:solidFill>
        </p:spPr>
        <p:txBody>
          <a:bodyPr vert="horz" wrap="square" lIns="0" tIns="16319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128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Menteri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Gubernur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149" y="2809481"/>
            <a:ext cx="419417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4875" indent="-26797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904875" algn="l"/>
              </a:tabLst>
            </a:pPr>
            <a:r>
              <a:rPr sz="2000" spc="-10" dirty="0">
                <a:latin typeface="Arial MT"/>
                <a:cs typeface="Arial MT"/>
              </a:rPr>
              <a:t>supervisi;</a:t>
            </a:r>
            <a:endParaRPr sz="2000">
              <a:latin typeface="Arial MT"/>
              <a:cs typeface="Arial MT"/>
            </a:endParaRPr>
          </a:p>
          <a:p>
            <a:pPr marL="904875" marR="401955" indent="-267970">
              <a:lnSpc>
                <a:spcPct val="100000"/>
              </a:lnSpc>
              <a:buAutoNum type="arabicPeriod"/>
              <a:tabLst>
                <a:tab pos="906780" algn="l"/>
              </a:tabLst>
            </a:pPr>
            <a:r>
              <a:rPr sz="2000" spc="-10" dirty="0">
                <a:latin typeface="Arial MT"/>
                <a:cs typeface="Arial MT"/>
              </a:rPr>
              <a:t>pemberian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konsultasi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dan 	</a:t>
            </a:r>
            <a:r>
              <a:rPr sz="2000" dirty="0">
                <a:latin typeface="Arial MT"/>
                <a:cs typeface="Arial MT"/>
              </a:rPr>
              <a:t>bimbingan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teknis;</a:t>
            </a:r>
            <a:endParaRPr sz="2000">
              <a:latin typeface="Arial MT"/>
              <a:cs typeface="Arial MT"/>
            </a:endParaRPr>
          </a:p>
          <a:p>
            <a:pPr marL="904875" marR="595630" indent="-267970">
              <a:lnSpc>
                <a:spcPct val="100000"/>
              </a:lnSpc>
              <a:buAutoNum type="arabicPeriod"/>
              <a:tabLst>
                <a:tab pos="906780" algn="l"/>
              </a:tabLst>
            </a:pPr>
            <a:r>
              <a:rPr sz="2000" dirty="0">
                <a:latin typeface="Arial MT"/>
                <a:cs typeface="Arial MT"/>
              </a:rPr>
              <a:t>fasilitasi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pendidikan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dan 	</a:t>
            </a:r>
            <a:r>
              <a:rPr sz="2000" spc="-10" dirty="0">
                <a:latin typeface="Arial MT"/>
                <a:cs typeface="Arial MT"/>
              </a:rPr>
              <a:t>pelatihan;</a:t>
            </a:r>
            <a:endParaRPr sz="2000">
              <a:latin typeface="Arial MT"/>
              <a:cs typeface="Arial MT"/>
            </a:endParaRPr>
          </a:p>
          <a:p>
            <a:pPr marL="904875" indent="-267970">
              <a:lnSpc>
                <a:spcPct val="100000"/>
              </a:lnSpc>
              <a:buAutoNum type="arabicPeriod"/>
              <a:tabLst>
                <a:tab pos="904875" algn="l"/>
              </a:tabLst>
            </a:pPr>
            <a:r>
              <a:rPr sz="2000" spc="-10" dirty="0">
                <a:latin typeface="Arial MT"/>
                <a:cs typeface="Arial MT"/>
              </a:rPr>
              <a:t>pemantauan;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dan/atau</a:t>
            </a:r>
            <a:endParaRPr sz="2000">
              <a:latin typeface="Arial MT"/>
              <a:cs typeface="Arial MT"/>
            </a:endParaRPr>
          </a:p>
          <a:p>
            <a:pPr marL="904875" indent="-2679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04875" algn="l"/>
              </a:tabLst>
            </a:pPr>
            <a:r>
              <a:rPr sz="2000" spc="-10" dirty="0">
                <a:latin typeface="Arial MT"/>
                <a:cs typeface="Arial MT"/>
              </a:rPr>
              <a:t>evaluasi.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67171" y="1360932"/>
            <a:ext cx="4396740" cy="5328285"/>
            <a:chOff x="5567171" y="1360932"/>
            <a:chExt cx="4396740" cy="532828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7171" y="1360932"/>
              <a:ext cx="4198620" cy="53279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36653" y="6157861"/>
              <a:ext cx="3858260" cy="531495"/>
            </a:xfrm>
            <a:custGeom>
              <a:avLst/>
              <a:gdLst/>
              <a:ahLst/>
              <a:cxnLst/>
              <a:rect l="l" t="t" r="r" b="b"/>
              <a:pathLst>
                <a:path w="3858259" h="531495">
                  <a:moveTo>
                    <a:pt x="3857701" y="0"/>
                  </a:moveTo>
                  <a:lnTo>
                    <a:pt x="0" y="0"/>
                  </a:lnTo>
                  <a:lnTo>
                    <a:pt x="0" y="503237"/>
                  </a:lnTo>
                  <a:lnTo>
                    <a:pt x="1679524" y="503237"/>
                  </a:lnTo>
                  <a:lnTo>
                    <a:pt x="1696859" y="530974"/>
                  </a:lnTo>
                  <a:lnTo>
                    <a:pt x="2160917" y="530974"/>
                  </a:lnTo>
                  <a:lnTo>
                    <a:pt x="2178164" y="503237"/>
                  </a:lnTo>
                  <a:lnTo>
                    <a:pt x="3857701" y="503237"/>
                  </a:lnTo>
                  <a:lnTo>
                    <a:pt x="3857701" y="0"/>
                  </a:lnTo>
                  <a:close/>
                </a:path>
              </a:pathLst>
            </a:custGeom>
            <a:solidFill>
              <a:srgbClr val="F9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6653" y="1533372"/>
              <a:ext cx="3858260" cy="4624705"/>
            </a:xfrm>
            <a:custGeom>
              <a:avLst/>
              <a:gdLst/>
              <a:ahLst/>
              <a:cxnLst/>
              <a:rect l="l" t="t" r="r" b="b"/>
              <a:pathLst>
                <a:path w="3858259" h="4624705">
                  <a:moveTo>
                    <a:pt x="3857701" y="4624489"/>
                  </a:moveTo>
                  <a:lnTo>
                    <a:pt x="0" y="4624489"/>
                  </a:lnTo>
                  <a:lnTo>
                    <a:pt x="0" y="0"/>
                  </a:lnTo>
                  <a:lnTo>
                    <a:pt x="3857701" y="0"/>
                  </a:lnTo>
                  <a:lnTo>
                    <a:pt x="3857701" y="4624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5643" y="1748028"/>
              <a:ext cx="3668267" cy="1258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07841" y="1865655"/>
              <a:ext cx="207010" cy="1023619"/>
            </a:xfrm>
            <a:custGeom>
              <a:avLst/>
              <a:gdLst/>
              <a:ahLst/>
              <a:cxnLst/>
              <a:rect l="l" t="t" r="r" b="b"/>
              <a:pathLst>
                <a:path w="207009" h="1023619">
                  <a:moveTo>
                    <a:pt x="0" y="1023035"/>
                  </a:moveTo>
                  <a:lnTo>
                    <a:pt x="0" y="203581"/>
                  </a:lnTo>
                  <a:lnTo>
                    <a:pt x="206844" y="0"/>
                  </a:lnTo>
                  <a:lnTo>
                    <a:pt x="206844" y="819670"/>
                  </a:lnTo>
                  <a:lnTo>
                    <a:pt x="0" y="1023035"/>
                  </a:lnTo>
                  <a:close/>
                </a:path>
              </a:pathLst>
            </a:custGeom>
            <a:solidFill>
              <a:srgbClr val="BA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5938" y="1865655"/>
              <a:ext cx="3348990" cy="818515"/>
            </a:xfrm>
            <a:custGeom>
              <a:avLst/>
              <a:gdLst/>
              <a:ahLst/>
              <a:cxnLst/>
              <a:rect l="l" t="t" r="r" b="b"/>
              <a:pathLst>
                <a:path w="3348990" h="818514">
                  <a:moveTo>
                    <a:pt x="3348748" y="817956"/>
                  </a:moveTo>
                  <a:lnTo>
                    <a:pt x="0" y="817956"/>
                  </a:lnTo>
                  <a:lnTo>
                    <a:pt x="0" y="0"/>
                  </a:lnTo>
                  <a:lnTo>
                    <a:pt x="3348748" y="0"/>
                  </a:lnTo>
                  <a:lnTo>
                    <a:pt x="3348748" y="817956"/>
                  </a:lnTo>
                  <a:close/>
                </a:path>
              </a:pathLst>
            </a:custGeom>
            <a:solidFill>
              <a:srgbClr val="F9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36653" y="2811881"/>
            <a:ext cx="38601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285" marR="226695" indent="-26924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30555" algn="l"/>
              </a:tabLst>
            </a:pPr>
            <a:r>
              <a:rPr sz="1800" dirty="0">
                <a:latin typeface="Arial MT"/>
                <a:cs typeface="Arial MT"/>
              </a:rPr>
              <a:t>fasilitasi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pemahaman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Standar 	Akreditasi;</a:t>
            </a:r>
            <a:endParaRPr sz="1800">
              <a:latin typeface="Arial MT"/>
              <a:cs typeface="Arial MT"/>
            </a:endParaRPr>
          </a:p>
          <a:p>
            <a:pPr marL="629920" indent="-26924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9920" algn="l"/>
              </a:tabLst>
            </a:pPr>
            <a:r>
              <a:rPr sz="1800" dirty="0">
                <a:latin typeface="Arial MT"/>
                <a:cs typeface="Arial MT"/>
              </a:rPr>
              <a:t>pembinaan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penyusunan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PPS;</a:t>
            </a:r>
            <a:endParaRPr sz="1800">
              <a:latin typeface="Arial MT"/>
              <a:cs typeface="Arial MT"/>
            </a:endParaRPr>
          </a:p>
          <a:p>
            <a:pPr marL="629285" indent="-268605" algn="just">
              <a:lnSpc>
                <a:spcPct val="100000"/>
              </a:lnSpc>
              <a:buAutoNum type="arabicPeriod"/>
              <a:tabLst>
                <a:tab pos="630555" algn="l"/>
              </a:tabLst>
            </a:pPr>
            <a:r>
              <a:rPr sz="1800" dirty="0">
                <a:latin typeface="Arial MT"/>
                <a:cs typeface="Arial MT"/>
              </a:rPr>
              <a:t>p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19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m 	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n 	</a:t>
            </a:r>
            <a:r>
              <a:rPr sz="1800" spc="-10" dirty="0">
                <a:latin typeface="Arial MT"/>
                <a:cs typeface="Arial MT"/>
              </a:rPr>
              <a:t>peningkatan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mutu;</a:t>
            </a:r>
            <a:endParaRPr sz="1800">
              <a:latin typeface="Arial MT"/>
              <a:cs typeface="Arial MT"/>
            </a:endParaRPr>
          </a:p>
          <a:p>
            <a:pPr marL="629285" marR="281940" indent="-268605">
              <a:lnSpc>
                <a:spcPct val="100000"/>
              </a:lnSpc>
              <a:buAutoNum type="arabicPeriod"/>
              <a:tabLst>
                <a:tab pos="630555" algn="l"/>
              </a:tabLst>
            </a:pPr>
            <a:r>
              <a:rPr sz="1800" dirty="0">
                <a:latin typeface="Arial MT"/>
                <a:cs typeface="Arial MT"/>
              </a:rPr>
              <a:t>pembinaan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penetapan 	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pengukuran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indikator 	</a:t>
            </a:r>
            <a:r>
              <a:rPr sz="1800" dirty="0">
                <a:latin typeface="Arial MT"/>
                <a:cs typeface="Arial MT"/>
              </a:rPr>
              <a:t>mutu;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dan</a:t>
            </a:r>
            <a:endParaRPr sz="1800">
              <a:latin typeface="Arial MT"/>
              <a:cs typeface="Arial MT"/>
            </a:endParaRPr>
          </a:p>
          <a:p>
            <a:pPr marL="629285" marR="342265" indent="-269240">
              <a:lnSpc>
                <a:spcPct val="100000"/>
              </a:lnSpc>
              <a:buAutoNum type="arabicPeriod"/>
              <a:tabLst>
                <a:tab pos="630555" algn="l"/>
              </a:tabLst>
            </a:pPr>
            <a:r>
              <a:rPr sz="1800" dirty="0">
                <a:latin typeface="Arial MT"/>
                <a:cs typeface="Arial MT"/>
              </a:rPr>
              <a:t>pembinaan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pelaporan 	</a:t>
            </a:r>
            <a:r>
              <a:rPr sz="1800" dirty="0">
                <a:latin typeface="Arial MT"/>
                <a:cs typeface="Arial MT"/>
              </a:rPr>
              <a:t>insiden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keselamatan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pasien.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5938" y="1865655"/>
            <a:ext cx="3128645" cy="818515"/>
          </a:xfrm>
          <a:prstGeom prst="rect">
            <a:avLst/>
          </a:prstGeom>
          <a:solidFill>
            <a:srgbClr val="F9A000"/>
          </a:solidFill>
        </p:spPr>
        <p:txBody>
          <a:bodyPr vert="horz" wrap="square" lIns="0" tIns="15430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21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Bupati/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Walikota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50707" y="653795"/>
            <a:ext cx="3394075" cy="6845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88390">
              <a:lnSpc>
                <a:spcPts val="277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96355" cy="6858000"/>
            <a:chOff x="0" y="0"/>
            <a:chExt cx="63963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35908" cy="6781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83590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569976"/>
              <a:ext cx="5896356" cy="6056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9358" y="6022784"/>
              <a:ext cx="5418455" cy="572135"/>
            </a:xfrm>
            <a:custGeom>
              <a:avLst/>
              <a:gdLst/>
              <a:ahLst/>
              <a:cxnLst/>
              <a:rect l="l" t="t" r="r" b="b"/>
              <a:pathLst>
                <a:path w="5418455" h="572134">
                  <a:moveTo>
                    <a:pt x="0" y="572033"/>
                  </a:moveTo>
                  <a:lnTo>
                    <a:pt x="5417832" y="572033"/>
                  </a:lnTo>
                  <a:lnTo>
                    <a:pt x="5417832" y="0"/>
                  </a:lnTo>
                  <a:lnTo>
                    <a:pt x="0" y="0"/>
                  </a:lnTo>
                  <a:lnTo>
                    <a:pt x="0" y="572033"/>
                  </a:lnTo>
                  <a:close/>
                </a:path>
              </a:pathLst>
            </a:custGeom>
            <a:solidFill>
              <a:srgbClr val="F9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358" y="766063"/>
              <a:ext cx="5418455" cy="5257165"/>
            </a:xfrm>
            <a:custGeom>
              <a:avLst/>
              <a:gdLst/>
              <a:ahLst/>
              <a:cxnLst/>
              <a:rect l="l" t="t" r="r" b="b"/>
              <a:pathLst>
                <a:path w="5418455" h="5257165">
                  <a:moveTo>
                    <a:pt x="5417832" y="5256720"/>
                  </a:moveTo>
                  <a:lnTo>
                    <a:pt x="0" y="5256720"/>
                  </a:lnTo>
                  <a:lnTo>
                    <a:pt x="0" y="0"/>
                  </a:lnTo>
                  <a:lnTo>
                    <a:pt x="5417832" y="0"/>
                  </a:lnTo>
                  <a:lnTo>
                    <a:pt x="5417832" y="5256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108" y="1010411"/>
              <a:ext cx="5151120" cy="1431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96152" y="1143774"/>
              <a:ext cx="290830" cy="1163320"/>
            </a:xfrm>
            <a:custGeom>
              <a:avLst/>
              <a:gdLst/>
              <a:ahLst/>
              <a:cxnLst/>
              <a:rect l="l" t="t" r="r" b="b"/>
              <a:pathLst>
                <a:path w="290829" h="1163320">
                  <a:moveTo>
                    <a:pt x="0" y="1162888"/>
                  </a:moveTo>
                  <a:lnTo>
                    <a:pt x="0" y="231406"/>
                  </a:lnTo>
                  <a:lnTo>
                    <a:pt x="290487" y="0"/>
                  </a:lnTo>
                  <a:lnTo>
                    <a:pt x="290487" y="931722"/>
                  </a:lnTo>
                  <a:lnTo>
                    <a:pt x="0" y="1162888"/>
                  </a:lnTo>
                  <a:close/>
                </a:path>
              </a:pathLst>
            </a:custGeom>
            <a:solidFill>
              <a:srgbClr val="BA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575" y="1143774"/>
              <a:ext cx="4703445" cy="930275"/>
            </a:xfrm>
            <a:custGeom>
              <a:avLst/>
              <a:gdLst/>
              <a:ahLst/>
              <a:cxnLst/>
              <a:rect l="l" t="t" r="r" b="b"/>
              <a:pathLst>
                <a:path w="4703445" h="930275">
                  <a:moveTo>
                    <a:pt x="4703064" y="929766"/>
                  </a:moveTo>
                  <a:lnTo>
                    <a:pt x="0" y="929766"/>
                  </a:lnTo>
                  <a:lnTo>
                    <a:pt x="0" y="0"/>
                  </a:lnTo>
                  <a:lnTo>
                    <a:pt x="4703064" y="0"/>
                  </a:lnTo>
                  <a:lnTo>
                    <a:pt x="4703064" y="929766"/>
                  </a:lnTo>
                  <a:close/>
                </a:path>
              </a:pathLst>
            </a:custGeom>
            <a:solidFill>
              <a:srgbClr val="F9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01748" y="1173860"/>
            <a:ext cx="287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Pelaksanaan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214" y="2107260"/>
            <a:ext cx="4906010" cy="332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Direktur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Jenderal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dapat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melakukan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penyesuaian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atau pencabutan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penetapan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status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Akreditasi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atau </a:t>
            </a:r>
            <a:r>
              <a:rPr sz="1800" spc="-25" dirty="0">
                <a:latin typeface="Calibri"/>
                <a:cs typeface="Calibri"/>
              </a:rPr>
              <a:t>rekomendasi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pelaksanaan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kembali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Akreditasi </a:t>
            </a:r>
            <a:r>
              <a:rPr sz="1800" spc="-20" dirty="0">
                <a:latin typeface="Calibri"/>
                <a:cs typeface="Calibri"/>
              </a:rPr>
              <a:t>kepada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lembaga</a:t>
            </a:r>
            <a:r>
              <a:rPr sz="1800" spc="-30" dirty="0">
                <a:latin typeface="Calibri"/>
                <a:cs typeface="Calibri"/>
              </a:rPr>
              <a:t> penyelenggara </a:t>
            </a:r>
            <a:r>
              <a:rPr sz="1800" spc="-20" dirty="0">
                <a:latin typeface="Calibri"/>
                <a:cs typeface="Calibri"/>
              </a:rPr>
              <a:t>Akreditasi,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apabila ditemukan:</a:t>
            </a:r>
            <a:endParaRPr sz="1800">
              <a:latin typeface="Calibri"/>
              <a:cs typeface="Calibri"/>
            </a:endParaRPr>
          </a:p>
          <a:p>
            <a:pPr marL="304165" marR="396875" indent="-279400">
              <a:lnSpc>
                <a:spcPct val="100899"/>
              </a:lnSpc>
              <a:spcBef>
                <a:spcPts val="30"/>
              </a:spcBef>
              <a:buAutoNum type="alphaLcPeriod"/>
              <a:tabLst>
                <a:tab pos="304165" algn="l"/>
              </a:tabLst>
            </a:pPr>
            <a:r>
              <a:rPr sz="1800" spc="-25" dirty="0">
                <a:latin typeface="Calibri"/>
                <a:cs typeface="Calibri"/>
              </a:rPr>
              <a:t>ketidaksesuaian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Akreditasi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berdasarkan Standar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Akreditasi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pada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saat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validasi;</a:t>
            </a:r>
            <a:endParaRPr sz="1800">
              <a:latin typeface="Calibri"/>
              <a:cs typeface="Calibri"/>
            </a:endParaRPr>
          </a:p>
          <a:p>
            <a:pPr marL="304165" marR="349250" indent="-279400">
              <a:lnSpc>
                <a:spcPts val="2140"/>
              </a:lnSpc>
              <a:spcBef>
                <a:spcPts val="15"/>
              </a:spcBef>
              <a:buAutoNum type="alphaLcPeriod"/>
              <a:tabLst>
                <a:tab pos="304165" algn="l"/>
                <a:tab pos="307340" algn="l"/>
              </a:tabLst>
            </a:pP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adanya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pelayanan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kesehatan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tidak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sesuai </a:t>
            </a:r>
            <a:r>
              <a:rPr sz="1800" spc="-20" dirty="0">
                <a:latin typeface="Calibri"/>
                <a:cs typeface="Calibri"/>
              </a:rPr>
              <a:t>dengan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indikator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nasional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mutu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berdasarkan</a:t>
            </a:r>
            <a:endParaRPr sz="1800">
              <a:latin typeface="Calibri"/>
              <a:cs typeface="Calibri"/>
            </a:endParaRPr>
          </a:p>
          <a:p>
            <a:pPr marL="304165">
              <a:lnSpc>
                <a:spcPts val="2110"/>
              </a:lnSpc>
            </a:pPr>
            <a:r>
              <a:rPr sz="1800" spc="-10" dirty="0">
                <a:latin typeface="Calibri"/>
                <a:cs typeface="Calibri"/>
              </a:rPr>
              <a:t>laporan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melalui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sistem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informasi;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dan/atau</a:t>
            </a:r>
            <a:endParaRPr sz="1800">
              <a:latin typeface="Calibri"/>
              <a:cs typeface="Calibri"/>
            </a:endParaRPr>
          </a:p>
          <a:p>
            <a:pPr marL="283845" marR="791210" indent="-271780">
              <a:lnSpc>
                <a:spcPct val="100899"/>
              </a:lnSpc>
              <a:spcBef>
                <a:spcPts val="40"/>
              </a:spcBef>
              <a:buAutoNum type="alphaLcPeriod" startAt="3"/>
              <a:tabLst>
                <a:tab pos="283845" algn="l"/>
              </a:tabLst>
            </a:pPr>
            <a:r>
              <a:rPr sz="1800" spc="-20" dirty="0">
                <a:latin typeface="Calibri"/>
                <a:cs typeface="Calibri"/>
              </a:rPr>
              <a:t>ditemukan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tindakan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membahayakan </a:t>
            </a:r>
            <a:r>
              <a:rPr sz="1800" spc="-25" dirty="0">
                <a:latin typeface="Calibri"/>
                <a:cs typeface="Calibri"/>
              </a:rPr>
              <a:t>keselamatan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pasien.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58711" y="867155"/>
            <a:ext cx="5303520" cy="5822315"/>
            <a:chOff x="6458711" y="867155"/>
            <a:chExt cx="5303520" cy="582231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8711" y="867155"/>
              <a:ext cx="5029199" cy="58216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33400" y="6223228"/>
              <a:ext cx="4680585" cy="466090"/>
            </a:xfrm>
            <a:custGeom>
              <a:avLst/>
              <a:gdLst/>
              <a:ahLst/>
              <a:cxnLst/>
              <a:rect l="l" t="t" r="r" b="b"/>
              <a:pathLst>
                <a:path w="4680584" h="466090">
                  <a:moveTo>
                    <a:pt x="748855" y="0"/>
                  </a:moveTo>
                  <a:lnTo>
                    <a:pt x="0" y="0"/>
                  </a:lnTo>
                  <a:lnTo>
                    <a:pt x="0" y="465620"/>
                  </a:lnTo>
                  <a:lnTo>
                    <a:pt x="748855" y="465620"/>
                  </a:lnTo>
                  <a:lnTo>
                    <a:pt x="748855" y="0"/>
                  </a:lnTo>
                  <a:close/>
                </a:path>
                <a:path w="4680584" h="466090">
                  <a:moveTo>
                    <a:pt x="4680420" y="0"/>
                  </a:moveTo>
                  <a:lnTo>
                    <a:pt x="4142803" y="0"/>
                  </a:lnTo>
                  <a:lnTo>
                    <a:pt x="4142803" y="465620"/>
                  </a:lnTo>
                  <a:lnTo>
                    <a:pt x="4680420" y="465620"/>
                  </a:lnTo>
                  <a:lnTo>
                    <a:pt x="4680420" y="0"/>
                  </a:lnTo>
                  <a:close/>
                </a:path>
              </a:pathLst>
            </a:custGeom>
            <a:solidFill>
              <a:srgbClr val="0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33400" y="1024712"/>
              <a:ext cx="4680585" cy="5198745"/>
            </a:xfrm>
            <a:custGeom>
              <a:avLst/>
              <a:gdLst/>
              <a:ahLst/>
              <a:cxnLst/>
              <a:rect l="l" t="t" r="r" b="b"/>
              <a:pathLst>
                <a:path w="4680584" h="5198745">
                  <a:moveTo>
                    <a:pt x="4680419" y="5198516"/>
                  </a:moveTo>
                  <a:lnTo>
                    <a:pt x="0" y="5198516"/>
                  </a:lnTo>
                  <a:lnTo>
                    <a:pt x="0" y="0"/>
                  </a:lnTo>
                  <a:lnTo>
                    <a:pt x="4680419" y="0"/>
                  </a:lnTo>
                  <a:lnTo>
                    <a:pt x="4680419" y="5198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8436" y="1266443"/>
              <a:ext cx="4463796" cy="14142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13820" y="1398244"/>
              <a:ext cx="267335" cy="1149985"/>
            </a:xfrm>
            <a:custGeom>
              <a:avLst/>
              <a:gdLst/>
              <a:ahLst/>
              <a:cxnLst/>
              <a:rect l="l" t="t" r="r" b="b"/>
              <a:pathLst>
                <a:path w="267334" h="1149985">
                  <a:moveTo>
                    <a:pt x="0" y="1149807"/>
                  </a:moveTo>
                  <a:lnTo>
                    <a:pt x="0" y="243077"/>
                  </a:lnTo>
                  <a:lnTo>
                    <a:pt x="267322" y="0"/>
                  </a:lnTo>
                  <a:lnTo>
                    <a:pt x="267322" y="906970"/>
                  </a:lnTo>
                  <a:lnTo>
                    <a:pt x="0" y="1149807"/>
                  </a:lnTo>
                  <a:close/>
                </a:path>
              </a:pathLst>
            </a:custGeom>
            <a:solidFill>
              <a:srgbClr val="047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01813" y="1398244"/>
              <a:ext cx="4079875" cy="920115"/>
            </a:xfrm>
            <a:custGeom>
              <a:avLst/>
              <a:gdLst/>
              <a:ahLst/>
              <a:cxnLst/>
              <a:rect l="l" t="t" r="r" b="b"/>
              <a:pathLst>
                <a:path w="4079875" h="920114">
                  <a:moveTo>
                    <a:pt x="4079328" y="919505"/>
                  </a:moveTo>
                  <a:lnTo>
                    <a:pt x="0" y="919505"/>
                  </a:lnTo>
                  <a:lnTo>
                    <a:pt x="0" y="0"/>
                  </a:lnTo>
                  <a:lnTo>
                    <a:pt x="4079328" y="0"/>
                  </a:lnTo>
                  <a:lnTo>
                    <a:pt x="4079328" y="919505"/>
                  </a:lnTo>
                  <a:close/>
                </a:path>
              </a:pathLst>
            </a:custGeom>
            <a:solidFill>
              <a:srgbClr val="0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46414" y="1548510"/>
            <a:ext cx="135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Lembaga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03211" y="2562098"/>
            <a:ext cx="3938904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434340" indent="-23050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3204" algn="l"/>
              </a:tabLst>
            </a:pPr>
            <a:r>
              <a:rPr sz="1600" spc="-10" dirty="0">
                <a:latin typeface="Arial MT"/>
                <a:cs typeface="Arial MT"/>
              </a:rPr>
              <a:t>monitoring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evaluasi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persyaratan </a:t>
            </a:r>
            <a:r>
              <a:rPr sz="1600" dirty="0">
                <a:latin typeface="Arial MT"/>
                <a:cs typeface="Arial MT"/>
              </a:rPr>
              <a:t>lembaga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penyelenggara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Akreditasi</a:t>
            </a:r>
            <a:endParaRPr sz="1600">
              <a:latin typeface="Arial MT"/>
              <a:cs typeface="Arial MT"/>
            </a:endParaRPr>
          </a:p>
          <a:p>
            <a:pPr marL="243204" marR="73660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600" spc="-10" dirty="0">
                <a:latin typeface="Arial MT"/>
                <a:cs typeface="Arial MT"/>
              </a:rPr>
              <a:t>monitoring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evaluasi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kinerja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lembaga </a:t>
            </a:r>
            <a:r>
              <a:rPr sz="1600" spc="-20" dirty="0">
                <a:latin typeface="Arial MT"/>
                <a:cs typeface="Arial MT"/>
              </a:rPr>
              <a:t>penyelenggara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Akreditasi,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meliputi:</a:t>
            </a:r>
            <a:endParaRPr sz="1600">
              <a:latin typeface="Arial MT"/>
              <a:cs typeface="Arial MT"/>
            </a:endParaRPr>
          </a:p>
          <a:p>
            <a:pPr marL="927735" marR="433705" lvl="1" indent="-457834">
              <a:lnSpc>
                <a:spcPts val="1970"/>
              </a:lnSpc>
              <a:spcBef>
                <a:spcPts val="219"/>
              </a:spcBef>
              <a:buAutoNum type="alphaLcPeriod"/>
              <a:tabLst>
                <a:tab pos="927735" algn="l"/>
                <a:tab pos="983615" algn="l"/>
              </a:tabLst>
            </a:pPr>
            <a:r>
              <a:rPr sz="1800" dirty="0">
                <a:latin typeface="Calibri"/>
                <a:cs typeface="Calibri"/>
              </a:rPr>
              <a:t>	</a:t>
            </a:r>
            <a:r>
              <a:rPr sz="1600" spc="-10" dirty="0">
                <a:latin typeface="Arial MT"/>
                <a:cs typeface="Arial MT"/>
              </a:rPr>
              <a:t>pencapaian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indikator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kinerja </a:t>
            </a:r>
            <a:r>
              <a:rPr sz="1600" dirty="0">
                <a:latin typeface="Arial MT"/>
                <a:cs typeface="Arial MT"/>
              </a:rPr>
              <a:t>lembaga;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dan</a:t>
            </a:r>
            <a:endParaRPr sz="1600">
              <a:latin typeface="Arial MT"/>
              <a:cs typeface="Arial MT"/>
            </a:endParaRPr>
          </a:p>
          <a:p>
            <a:pPr marL="927735" marR="5080" lvl="1" indent="-457834">
              <a:lnSpc>
                <a:spcPts val="1970"/>
              </a:lnSpc>
              <a:spcBef>
                <a:spcPts val="140"/>
              </a:spcBef>
              <a:buAutoNum type="alphaLcPeriod"/>
              <a:tabLst>
                <a:tab pos="927735" algn="l"/>
                <a:tab pos="983615" algn="l"/>
              </a:tabLst>
            </a:pPr>
            <a:r>
              <a:rPr sz="1800" dirty="0">
                <a:latin typeface="Calibri"/>
                <a:cs typeface="Calibri"/>
              </a:rPr>
              <a:t>	</a:t>
            </a:r>
            <a:r>
              <a:rPr sz="1600" spc="-10" dirty="0">
                <a:latin typeface="Arial MT"/>
                <a:cs typeface="Arial MT"/>
              </a:rPr>
              <a:t>pencapaian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target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indikator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mutu </a:t>
            </a:r>
            <a:r>
              <a:rPr sz="1600" dirty="0">
                <a:latin typeface="Arial MT"/>
                <a:cs typeface="Arial MT"/>
              </a:rPr>
              <a:t>lembaga;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dan</a:t>
            </a:r>
            <a:endParaRPr sz="1600">
              <a:latin typeface="Arial MT"/>
              <a:cs typeface="Arial MT"/>
            </a:endParaRPr>
          </a:p>
          <a:p>
            <a:pPr marL="983615" lvl="1" indent="-513715">
              <a:lnSpc>
                <a:spcPts val="2075"/>
              </a:lnSpc>
              <a:buSzPct val="112500"/>
              <a:buFont typeface="Calibri"/>
              <a:buAutoNum type="alphaLcPeriod"/>
              <a:tabLst>
                <a:tab pos="983615" algn="l"/>
              </a:tabLst>
            </a:pPr>
            <a:r>
              <a:rPr sz="1600" dirty="0">
                <a:latin typeface="Arial MT"/>
                <a:cs typeface="Arial MT"/>
              </a:rPr>
              <a:t>menjaga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kredibilitas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lembaga</a:t>
            </a:r>
            <a:endParaRPr sz="1600">
              <a:latin typeface="Arial MT"/>
              <a:cs typeface="Arial MT"/>
            </a:endParaRPr>
          </a:p>
          <a:p>
            <a:pPr marL="927735" marR="131445">
              <a:lnSpc>
                <a:spcPct val="100000"/>
              </a:lnSpc>
              <a:spcBef>
                <a:spcPts val="10"/>
              </a:spcBef>
            </a:pPr>
            <a:r>
              <a:rPr sz="1600" spc="-20" dirty="0">
                <a:latin typeface="Arial MT"/>
                <a:cs typeface="Arial MT"/>
              </a:rPr>
              <a:t>penyelenggara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Akreditasi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dalam pelaksanaan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Akreditasi.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641473" y="-18415"/>
            <a:ext cx="67703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C78"/>
                </a:solidFill>
              </a:rPr>
              <a:t>Pembinaan</a:t>
            </a:r>
            <a:r>
              <a:rPr spc="-125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dan</a:t>
            </a:r>
            <a:r>
              <a:rPr spc="-125" dirty="0">
                <a:solidFill>
                  <a:srgbClr val="007C78"/>
                </a:solidFill>
              </a:rPr>
              <a:t> </a:t>
            </a:r>
            <a:r>
              <a:rPr dirty="0">
                <a:solidFill>
                  <a:srgbClr val="007C78"/>
                </a:solidFill>
              </a:rPr>
              <a:t>Pengawasan</a:t>
            </a:r>
            <a:r>
              <a:rPr spc="-114" dirty="0">
                <a:solidFill>
                  <a:srgbClr val="007C78"/>
                </a:solidFill>
              </a:rPr>
              <a:t> </a:t>
            </a:r>
            <a:r>
              <a:rPr spc="-10" dirty="0">
                <a:solidFill>
                  <a:srgbClr val="007C78"/>
                </a:solidFill>
              </a:rPr>
              <a:t>Kemenkes</a:t>
            </a:r>
          </a:p>
        </p:txBody>
      </p:sp>
      <p:sp>
        <p:nvSpPr>
          <p:cNvPr id="23" name="object 23"/>
          <p:cNvSpPr/>
          <p:nvPr/>
        </p:nvSpPr>
        <p:spPr>
          <a:xfrm>
            <a:off x="1722120" y="6079235"/>
            <a:ext cx="3394075" cy="684530"/>
          </a:xfrm>
          <a:custGeom>
            <a:avLst/>
            <a:gdLst/>
            <a:ahLst/>
            <a:cxnLst/>
            <a:rect l="l" t="t" r="r" b="b"/>
            <a:pathLst>
              <a:path w="3394075" h="684529">
                <a:moveTo>
                  <a:pt x="3393948" y="684275"/>
                </a:moveTo>
                <a:lnTo>
                  <a:pt x="0" y="684275"/>
                </a:lnTo>
                <a:lnTo>
                  <a:pt x="0" y="0"/>
                </a:lnTo>
                <a:lnTo>
                  <a:pt x="3393948" y="0"/>
                </a:lnTo>
                <a:lnTo>
                  <a:pt x="3393948" y="684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97555" y="6054648"/>
            <a:ext cx="1232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82256" y="6079235"/>
            <a:ext cx="3394075" cy="684530"/>
          </a:xfrm>
          <a:custGeom>
            <a:avLst/>
            <a:gdLst/>
            <a:ahLst/>
            <a:cxnLst/>
            <a:rect l="l" t="t" r="r" b="b"/>
            <a:pathLst>
              <a:path w="3394075" h="684529">
                <a:moveTo>
                  <a:pt x="3393948" y="684275"/>
                </a:moveTo>
                <a:lnTo>
                  <a:pt x="0" y="684275"/>
                </a:lnTo>
                <a:lnTo>
                  <a:pt x="0" y="0"/>
                </a:lnTo>
                <a:lnTo>
                  <a:pt x="3393948" y="0"/>
                </a:lnTo>
                <a:lnTo>
                  <a:pt x="3393948" y="684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57692" y="6054038"/>
            <a:ext cx="1232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UMPAN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58" y="1058925"/>
            <a:ext cx="3386836" cy="22374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4816" y="1406398"/>
            <a:ext cx="219138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UMPAN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BALIK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DIBERIKAN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PUSKESMAS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KLINIK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4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HARI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KERJA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SETELAH</a:t>
            </a:r>
            <a:r>
              <a:rPr sz="1400" b="1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SERTIFIKAT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REKOMENDASI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SURVEI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DITERIMA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MELAKUI SINAF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8975" y="1036446"/>
            <a:ext cx="65506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90" dirty="0">
                <a:solidFill>
                  <a:srgbClr val="000000"/>
                </a:solidFill>
                <a:latin typeface="Tahoma"/>
                <a:cs typeface="Tahoma"/>
              </a:rPr>
              <a:t>Mengacu</a:t>
            </a:r>
            <a:r>
              <a:rPr sz="18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sz="1800" b="0" spc="-1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Peraturan </a:t>
            </a:r>
            <a:r>
              <a:rPr sz="1800" b="0" spc="-75" dirty="0">
                <a:solidFill>
                  <a:srgbClr val="000000"/>
                </a:solidFill>
                <a:latin typeface="Tahoma"/>
                <a:cs typeface="Tahoma"/>
              </a:rPr>
              <a:t>Menteri</a:t>
            </a:r>
            <a:r>
              <a:rPr sz="18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14" dirty="0">
                <a:solidFill>
                  <a:srgbClr val="000000"/>
                </a:solidFill>
                <a:latin typeface="Tahoma"/>
                <a:cs typeface="Tahoma"/>
              </a:rPr>
              <a:t>Pendayagunaan</a:t>
            </a:r>
            <a:r>
              <a:rPr sz="1800" b="0" spc="-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Aparatur</a:t>
            </a:r>
            <a:r>
              <a:rPr sz="1800" b="0" spc="-110" dirty="0">
                <a:solidFill>
                  <a:srgbClr val="000000"/>
                </a:solidFill>
                <a:latin typeface="Tahoma"/>
                <a:cs typeface="Tahoma"/>
              </a:rPr>
              <a:t> Negara</a:t>
            </a:r>
            <a:r>
              <a:rPr sz="1800" b="0" spc="-1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dan </a:t>
            </a:r>
            <a:r>
              <a:rPr sz="1800" b="0" spc="-90" dirty="0">
                <a:solidFill>
                  <a:srgbClr val="000000"/>
                </a:solidFill>
                <a:latin typeface="Tahoma"/>
                <a:cs typeface="Tahoma"/>
              </a:rPr>
              <a:t>Reformasi</a:t>
            </a:r>
            <a:r>
              <a:rPr sz="18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80" dirty="0">
                <a:solidFill>
                  <a:srgbClr val="000000"/>
                </a:solidFill>
                <a:latin typeface="Tahoma"/>
                <a:cs typeface="Tahoma"/>
              </a:rPr>
              <a:t>Birokrasi </a:t>
            </a:r>
            <a:r>
              <a:rPr sz="1800" b="0" spc="-110" dirty="0">
                <a:solidFill>
                  <a:srgbClr val="000000"/>
                </a:solidFill>
                <a:latin typeface="Tahoma"/>
                <a:cs typeface="Tahoma"/>
              </a:rPr>
              <a:t>mengenai</a:t>
            </a:r>
            <a:r>
              <a:rPr sz="1800" b="0" spc="-11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Pedoman</a:t>
            </a:r>
            <a:r>
              <a:rPr sz="1800" b="0" spc="-95" dirty="0">
                <a:solidFill>
                  <a:srgbClr val="000000"/>
                </a:solidFill>
                <a:latin typeface="Tahoma"/>
                <a:cs typeface="Tahoma"/>
              </a:rPr>
              <a:t> Penyusunan</a:t>
            </a:r>
            <a:r>
              <a:rPr sz="1800" b="0" spc="-1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65" dirty="0">
                <a:solidFill>
                  <a:srgbClr val="000000"/>
                </a:solidFill>
                <a:latin typeface="Tahoma"/>
                <a:cs typeface="Tahoma"/>
              </a:rPr>
              <a:t>Survei</a:t>
            </a:r>
            <a:r>
              <a:rPr sz="18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ahoma"/>
                <a:cs typeface="Tahoma"/>
              </a:rPr>
              <a:t>Kepuasan </a:t>
            </a:r>
            <a:r>
              <a:rPr sz="1800" b="0" spc="-100" dirty="0">
                <a:solidFill>
                  <a:srgbClr val="000000"/>
                </a:solidFill>
                <a:latin typeface="Tahoma"/>
                <a:cs typeface="Tahoma"/>
              </a:rPr>
              <a:t>Masyarakat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65" dirty="0">
                <a:solidFill>
                  <a:srgbClr val="000000"/>
                </a:solidFill>
                <a:latin typeface="Tahoma"/>
                <a:cs typeface="Tahoma"/>
              </a:rPr>
              <a:t>Unit</a:t>
            </a:r>
            <a:r>
              <a:rPr sz="18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10" dirty="0">
                <a:solidFill>
                  <a:srgbClr val="000000"/>
                </a:solidFill>
                <a:latin typeface="Tahoma"/>
                <a:cs typeface="Tahoma"/>
              </a:rPr>
              <a:t>Penyelenggara</a:t>
            </a:r>
            <a:r>
              <a:rPr sz="1800" b="0" spc="-114" dirty="0">
                <a:solidFill>
                  <a:srgbClr val="000000"/>
                </a:solidFill>
                <a:latin typeface="Tahoma"/>
                <a:cs typeface="Tahoma"/>
              </a:rPr>
              <a:t> Pelayanan</a:t>
            </a:r>
            <a:r>
              <a:rPr sz="1800" b="0" spc="-1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70" dirty="0">
                <a:solidFill>
                  <a:srgbClr val="000000"/>
                </a:solidFill>
                <a:latin typeface="Tahoma"/>
                <a:cs typeface="Tahoma"/>
              </a:rPr>
              <a:t>Publik</a:t>
            </a:r>
            <a:r>
              <a:rPr sz="180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Tahoma"/>
                <a:cs typeface="Tahoma"/>
              </a:rPr>
              <a:t>(Permenpan </a:t>
            </a:r>
            <a:r>
              <a:rPr sz="1800" b="0" spc="-70" dirty="0">
                <a:solidFill>
                  <a:srgbClr val="000000"/>
                </a:solidFill>
                <a:latin typeface="Tahoma"/>
                <a:cs typeface="Tahoma"/>
              </a:rPr>
              <a:t>14/2017).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8975" y="2437511"/>
            <a:ext cx="49784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Unsur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umpan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balik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pelaksanaan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survei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 MT"/>
                <a:cs typeface="Arial MT"/>
              </a:rPr>
              <a:t>akan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meliputi: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5364" y="2748026"/>
            <a:ext cx="161067" cy="1905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26379" y="2750566"/>
            <a:ext cx="1109980" cy="188595"/>
            <a:chOff x="5326379" y="2750566"/>
            <a:chExt cx="1109980" cy="1885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6379" y="2750566"/>
              <a:ext cx="111738" cy="1454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0839" y="2788031"/>
              <a:ext cx="99060" cy="1104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8949" y="2788031"/>
              <a:ext cx="389254" cy="1511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7254" y="2753741"/>
              <a:ext cx="344170" cy="1447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0474" y="2788031"/>
              <a:ext cx="95885" cy="10795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2845" y="2991866"/>
            <a:ext cx="164382" cy="1905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318759" y="2991866"/>
            <a:ext cx="686435" cy="180340"/>
            <a:chOff x="5318759" y="2991866"/>
            <a:chExt cx="686435" cy="18034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8759" y="2991866"/>
              <a:ext cx="118083" cy="1504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8459" y="2994406"/>
              <a:ext cx="142735" cy="1479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129" y="2997581"/>
              <a:ext cx="167640" cy="1447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7549" y="3031871"/>
              <a:ext cx="154304" cy="1079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4714" y="3111881"/>
              <a:ext cx="30480" cy="6032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088379" y="2994405"/>
            <a:ext cx="1095375" cy="177800"/>
            <a:chOff x="6088379" y="2994405"/>
            <a:chExt cx="1095375" cy="17780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8379" y="2994405"/>
              <a:ext cx="140335" cy="1454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47129" y="3031870"/>
              <a:ext cx="99060" cy="1104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64604" y="2994405"/>
              <a:ext cx="201295" cy="1479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4314" y="3031870"/>
              <a:ext cx="95884" cy="1079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04964" y="2994405"/>
              <a:ext cx="142100" cy="1479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6889" y="3031870"/>
              <a:ext cx="154304" cy="1079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38339" y="3031870"/>
              <a:ext cx="99059" cy="1104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53274" y="3111880"/>
              <a:ext cx="30479" cy="6032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260626" y="2994405"/>
            <a:ext cx="335280" cy="147955"/>
            <a:chOff x="7260626" y="2994405"/>
            <a:chExt cx="335280" cy="14795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60626" y="2994405"/>
              <a:ext cx="103468" cy="1479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81379" y="3031870"/>
              <a:ext cx="98920" cy="1104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99985" y="3031870"/>
              <a:ext cx="95885" cy="10795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678419" y="2994405"/>
            <a:ext cx="866140" cy="147955"/>
            <a:chOff x="7678419" y="2994405"/>
            <a:chExt cx="866140" cy="147955"/>
          </a:xfrm>
        </p:grpSpPr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78419" y="2994405"/>
              <a:ext cx="111738" cy="1454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11134" y="3031870"/>
              <a:ext cx="288150" cy="1104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14029" y="3031870"/>
              <a:ext cx="99060" cy="1104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26461" y="2994405"/>
              <a:ext cx="103468" cy="1479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54694" y="3034410"/>
              <a:ext cx="95884" cy="1079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76614" y="3031870"/>
              <a:ext cx="67944" cy="107950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976495" y="3235705"/>
            <a:ext cx="157397" cy="19050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5311775" y="3238245"/>
            <a:ext cx="567690" cy="147955"/>
            <a:chOff x="5311775" y="3238245"/>
            <a:chExt cx="567690" cy="147955"/>
          </a:xfrm>
        </p:grpSpPr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11775" y="3238245"/>
              <a:ext cx="284479" cy="1479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12765" y="3238245"/>
              <a:ext cx="266700" cy="14795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951854" y="3238245"/>
            <a:ext cx="1216660" cy="188595"/>
            <a:chOff x="5951854" y="3238245"/>
            <a:chExt cx="1216660" cy="188595"/>
          </a:xfrm>
        </p:grpSpPr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51854" y="3238245"/>
              <a:ext cx="222250" cy="1479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91884" y="3275710"/>
              <a:ext cx="320674" cy="1511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30339" y="3238245"/>
              <a:ext cx="144144" cy="14795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83374" y="3275710"/>
              <a:ext cx="97650" cy="1104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94004" y="3275710"/>
              <a:ext cx="98920" cy="1104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10704" y="3238245"/>
              <a:ext cx="144145" cy="1479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72629" y="3275710"/>
              <a:ext cx="95885" cy="10795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976531" y="3479546"/>
            <a:ext cx="168275" cy="190500"/>
            <a:chOff x="4976531" y="3479546"/>
            <a:chExt cx="168275" cy="190500"/>
          </a:xfrm>
        </p:grpSpPr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76531" y="3482086"/>
              <a:ext cx="103468" cy="14795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93970" y="3479546"/>
              <a:ext cx="50800" cy="19050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5326379" y="3479546"/>
            <a:ext cx="963930" cy="191135"/>
            <a:chOff x="5326379" y="3479546"/>
            <a:chExt cx="963930" cy="191135"/>
          </a:xfrm>
        </p:grpSpPr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26379" y="3482086"/>
              <a:ext cx="121920" cy="14541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67349" y="3482086"/>
              <a:ext cx="142875" cy="14795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14034" y="3519551"/>
              <a:ext cx="212089" cy="15112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29388" y="3479546"/>
              <a:ext cx="171361" cy="15049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90094" y="3519551"/>
              <a:ext cx="98920" cy="1104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05524" y="3519551"/>
              <a:ext cx="67945" cy="1079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79819" y="3479546"/>
              <a:ext cx="110489" cy="147954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975225" y="3723385"/>
            <a:ext cx="162477" cy="190500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5326379" y="3725926"/>
            <a:ext cx="676275" cy="147955"/>
            <a:chOff x="5326379" y="3725926"/>
            <a:chExt cx="676275" cy="147955"/>
          </a:xfrm>
        </p:grpSpPr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26379" y="3725926"/>
              <a:ext cx="111738" cy="14541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59729" y="3763391"/>
              <a:ext cx="180327" cy="1104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54076" y="3725926"/>
              <a:ext cx="103468" cy="14795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782944" y="3765931"/>
              <a:ext cx="95884" cy="1079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05499" y="3725926"/>
              <a:ext cx="96837" cy="145414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6061075" y="3723385"/>
            <a:ext cx="1021080" cy="188595"/>
            <a:chOff x="6061075" y="3723385"/>
            <a:chExt cx="1021080" cy="188595"/>
          </a:xfrm>
        </p:grpSpPr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61075" y="3723385"/>
              <a:ext cx="118083" cy="15049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01410" y="3763390"/>
              <a:ext cx="321805" cy="1485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45580" y="3723385"/>
              <a:ext cx="113665" cy="14795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66230" y="3725925"/>
              <a:ext cx="151447" cy="14541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824484" y="3763390"/>
              <a:ext cx="207365" cy="11048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4214" y="3725925"/>
              <a:ext cx="27939" cy="145414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154544" y="3725926"/>
            <a:ext cx="498475" cy="147955"/>
            <a:chOff x="7154544" y="3725926"/>
            <a:chExt cx="498475" cy="147955"/>
          </a:xfrm>
        </p:grpSpPr>
        <p:pic>
          <p:nvPicPr>
            <p:cNvPr id="78" name="object 7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68844" y="3763391"/>
              <a:ext cx="99059" cy="11048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154544" y="3725926"/>
              <a:ext cx="93345" cy="14795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387589" y="3763391"/>
              <a:ext cx="95884" cy="1079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09509" y="3725926"/>
              <a:ext cx="143370" cy="147954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7729855" y="3725926"/>
            <a:ext cx="940435" cy="188595"/>
            <a:chOff x="7729855" y="3725926"/>
            <a:chExt cx="940435" cy="188595"/>
          </a:xfrm>
        </p:grpSpPr>
        <p:pic>
          <p:nvPicPr>
            <p:cNvPr id="83" name="object 8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29855" y="3725926"/>
              <a:ext cx="221615" cy="14795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968615" y="3725926"/>
              <a:ext cx="143509" cy="14795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16570" y="3763391"/>
              <a:ext cx="212725" cy="15113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346440" y="3763391"/>
              <a:ext cx="95884" cy="1079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458340" y="3763391"/>
              <a:ext cx="98920" cy="11048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574405" y="3763391"/>
              <a:ext cx="95885" cy="107950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971415" y="3967226"/>
            <a:ext cx="119932" cy="190500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5326379" y="3969765"/>
            <a:ext cx="1110615" cy="186055"/>
            <a:chOff x="5326379" y="3969765"/>
            <a:chExt cx="1110615" cy="186055"/>
          </a:xfrm>
        </p:grpSpPr>
        <p:pic>
          <p:nvPicPr>
            <p:cNvPr id="91" name="object 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26379" y="3969765"/>
              <a:ext cx="245732" cy="14795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589904" y="4007230"/>
              <a:ext cx="154305" cy="10795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69609" y="3972940"/>
              <a:ext cx="388619" cy="18288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77279" y="4007230"/>
              <a:ext cx="95885" cy="10795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289674" y="4007230"/>
              <a:ext cx="97650" cy="11049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409054" y="3969765"/>
              <a:ext cx="27940" cy="145414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514465" y="3969765"/>
            <a:ext cx="930910" cy="147955"/>
            <a:chOff x="6514465" y="3969765"/>
            <a:chExt cx="930910" cy="147955"/>
          </a:xfrm>
        </p:grpSpPr>
        <p:pic>
          <p:nvPicPr>
            <p:cNvPr id="98" name="object 9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514465" y="3969765"/>
              <a:ext cx="220979" cy="14795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751955" y="3969765"/>
              <a:ext cx="142875" cy="14795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11340" y="3969765"/>
              <a:ext cx="307339" cy="14795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235190" y="4007230"/>
              <a:ext cx="95884" cy="10795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346454" y="4007230"/>
              <a:ext cx="98920" cy="110490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4976495" y="4211065"/>
            <a:ext cx="171450" cy="191135"/>
            <a:chOff x="4976495" y="4211065"/>
            <a:chExt cx="171450" cy="191135"/>
          </a:xfrm>
        </p:grpSpPr>
        <p:pic>
          <p:nvPicPr>
            <p:cNvPr id="104" name="object 10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976495" y="4251070"/>
              <a:ext cx="103504" cy="15112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7145" y="4211065"/>
              <a:ext cx="50800" cy="190500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5326379" y="4213605"/>
            <a:ext cx="748665" cy="147955"/>
            <a:chOff x="5326379" y="4213605"/>
            <a:chExt cx="748665" cy="147955"/>
          </a:xfrm>
        </p:grpSpPr>
        <p:pic>
          <p:nvPicPr>
            <p:cNvPr id="107" name="object 10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326379" y="4213605"/>
              <a:ext cx="111738" cy="14541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51474" y="4251070"/>
              <a:ext cx="99060" cy="11048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570219" y="4213605"/>
              <a:ext cx="105409" cy="14541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749429" y="4251070"/>
              <a:ext cx="98920" cy="11048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702299" y="4213605"/>
              <a:ext cx="27939" cy="14541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868034" y="4213605"/>
              <a:ext cx="96837" cy="14541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79159" y="4253610"/>
              <a:ext cx="95885" cy="107950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6153150" y="4213605"/>
            <a:ext cx="930910" cy="147955"/>
            <a:chOff x="6153150" y="4213605"/>
            <a:chExt cx="930910" cy="147955"/>
          </a:xfrm>
        </p:grpSpPr>
        <p:pic>
          <p:nvPicPr>
            <p:cNvPr id="115" name="object 11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153150" y="4213605"/>
              <a:ext cx="220979" cy="14795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90640" y="4213605"/>
              <a:ext cx="142875" cy="14795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50025" y="4213605"/>
              <a:ext cx="307340" cy="14795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873875" y="4251070"/>
              <a:ext cx="95884" cy="10795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985139" y="4251070"/>
              <a:ext cx="98920" cy="110489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4982845" y="4455540"/>
            <a:ext cx="163195" cy="190500"/>
            <a:chOff x="4982845" y="4455540"/>
            <a:chExt cx="163195" cy="190500"/>
          </a:xfrm>
        </p:grpSpPr>
        <p:pic>
          <p:nvPicPr>
            <p:cNvPr id="121" name="object 12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982845" y="4458080"/>
              <a:ext cx="95884" cy="14541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95240" y="4455540"/>
              <a:ext cx="50717" cy="190500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5326379" y="4458080"/>
            <a:ext cx="1143635" cy="188595"/>
            <a:chOff x="5326379" y="4458080"/>
            <a:chExt cx="1143635" cy="188595"/>
          </a:xfrm>
        </p:grpSpPr>
        <p:pic>
          <p:nvPicPr>
            <p:cNvPr id="124" name="object 12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326379" y="4458080"/>
              <a:ext cx="222250" cy="14795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566409" y="4495545"/>
              <a:ext cx="95885" cy="10795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678944" y="4495545"/>
              <a:ext cx="98920" cy="11048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795644" y="4495545"/>
              <a:ext cx="95884" cy="10795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909309" y="4495545"/>
              <a:ext cx="103504" cy="15112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144894" y="4495545"/>
              <a:ext cx="95884" cy="10795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028194" y="4495545"/>
              <a:ext cx="98920" cy="11048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257429" y="4495545"/>
              <a:ext cx="98920" cy="11048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374129" y="4495545"/>
              <a:ext cx="95885" cy="107950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6548119" y="4458080"/>
            <a:ext cx="1086485" cy="188595"/>
            <a:chOff x="6548119" y="4458080"/>
            <a:chExt cx="1086485" cy="188595"/>
          </a:xfrm>
        </p:grpSpPr>
        <p:pic>
          <p:nvPicPr>
            <p:cNvPr id="134" name="object 13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48119" y="4458080"/>
              <a:ext cx="222250" cy="14795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88149" y="4495545"/>
              <a:ext cx="95884" cy="10795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901814" y="4495545"/>
              <a:ext cx="103504" cy="15112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020699" y="4458080"/>
              <a:ext cx="213855" cy="14795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257414" y="4498085"/>
              <a:ext cx="95884" cy="10795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369949" y="4495545"/>
              <a:ext cx="98920" cy="1104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486649" y="4495545"/>
              <a:ext cx="95884" cy="10795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604124" y="4575555"/>
              <a:ext cx="30479" cy="60325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7708265" y="4455540"/>
            <a:ext cx="533400" cy="150495"/>
            <a:chOff x="7708265" y="4455540"/>
            <a:chExt cx="533400" cy="150495"/>
          </a:xfrm>
        </p:grpSpPr>
        <p:pic>
          <p:nvPicPr>
            <p:cNvPr id="143" name="object 14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708265" y="4455540"/>
              <a:ext cx="118083" cy="15049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840484" y="4495545"/>
              <a:ext cx="98920" cy="11048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958455" y="4495545"/>
              <a:ext cx="168275" cy="11048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145780" y="4495545"/>
              <a:ext cx="95885" cy="107950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8315996" y="4458080"/>
            <a:ext cx="335280" cy="147955"/>
            <a:chOff x="8315996" y="4458080"/>
            <a:chExt cx="335280" cy="147955"/>
          </a:xfrm>
        </p:grpSpPr>
        <p:pic>
          <p:nvPicPr>
            <p:cNvPr id="148" name="object 14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315996" y="4458080"/>
              <a:ext cx="103468" cy="14795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436749" y="4495545"/>
              <a:ext cx="98920" cy="11048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8555354" y="4495545"/>
              <a:ext cx="95885" cy="107950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5325745" y="4701921"/>
            <a:ext cx="818515" cy="147955"/>
            <a:chOff x="5325745" y="4701921"/>
            <a:chExt cx="818515" cy="147955"/>
          </a:xfrm>
        </p:grpSpPr>
        <p:pic>
          <p:nvPicPr>
            <p:cNvPr id="152" name="object 15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325745" y="4701921"/>
              <a:ext cx="140334" cy="14541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483999" y="4739386"/>
              <a:ext cx="205460" cy="11048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709920" y="4741926"/>
              <a:ext cx="95884" cy="10795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829935" y="4701921"/>
              <a:ext cx="200660" cy="14795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048375" y="4739386"/>
              <a:ext cx="95885" cy="107950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4982845" y="4943221"/>
            <a:ext cx="96437" cy="190500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5318759" y="4943221"/>
            <a:ext cx="647065" cy="150495"/>
            <a:chOff x="5318759" y="4943221"/>
            <a:chExt cx="647065" cy="150495"/>
          </a:xfrm>
        </p:grpSpPr>
        <p:pic>
          <p:nvPicPr>
            <p:cNvPr id="159" name="object 15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318759" y="4943221"/>
              <a:ext cx="118083" cy="15049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450344" y="4983226"/>
              <a:ext cx="98920" cy="11048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567679" y="4983226"/>
              <a:ext cx="167640" cy="11048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753734" y="4983226"/>
              <a:ext cx="95885" cy="10795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5866904" y="4983226"/>
              <a:ext cx="98920" cy="110489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6031266" y="4945760"/>
            <a:ext cx="336550" cy="147955"/>
            <a:chOff x="6031266" y="4945760"/>
            <a:chExt cx="336550" cy="147955"/>
          </a:xfrm>
        </p:grpSpPr>
        <p:pic>
          <p:nvPicPr>
            <p:cNvPr id="165" name="object 165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031266" y="4945760"/>
              <a:ext cx="103468" cy="14795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152654" y="4983225"/>
              <a:ext cx="98920" cy="11048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271895" y="4983225"/>
              <a:ext cx="95884" cy="107950"/>
            </a:xfrm>
            <a:prstGeom prst="rect">
              <a:avLst/>
            </a:prstGeom>
          </p:spPr>
        </p:pic>
      </p:grpSp>
      <p:grpSp>
        <p:nvGrpSpPr>
          <p:cNvPr id="168" name="object 168"/>
          <p:cNvGrpSpPr/>
          <p:nvPr/>
        </p:nvGrpSpPr>
        <p:grpSpPr>
          <a:xfrm>
            <a:off x="6445884" y="4983226"/>
            <a:ext cx="924560" cy="148590"/>
            <a:chOff x="6445884" y="4983226"/>
            <a:chExt cx="924560" cy="148590"/>
          </a:xfrm>
        </p:grpSpPr>
        <p:pic>
          <p:nvPicPr>
            <p:cNvPr id="169" name="object 16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45884" y="4983226"/>
              <a:ext cx="102227" cy="14858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566534" y="4983226"/>
              <a:ext cx="274815" cy="11048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854964" y="4983226"/>
              <a:ext cx="98920" cy="11048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972299" y="4983226"/>
              <a:ext cx="167640" cy="11048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158354" y="4983226"/>
              <a:ext cx="95885" cy="10795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271524" y="4983226"/>
              <a:ext cx="98920" cy="110489"/>
            </a:xfrm>
            <a:prstGeom prst="rect">
              <a:avLst/>
            </a:prstGeom>
          </p:spPr>
        </p:pic>
      </p:grpSp>
      <p:sp>
        <p:nvSpPr>
          <p:cNvPr id="175" name="object 175"/>
          <p:cNvSpPr txBox="1"/>
          <p:nvPr/>
        </p:nvSpPr>
        <p:spPr>
          <a:xfrm>
            <a:off x="566115" y="5757341"/>
            <a:ext cx="769048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DALAM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PROSES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PENGEMBANGAN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SINAF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439" y="210311"/>
            <a:ext cx="8636635" cy="1504315"/>
            <a:chOff x="2758439" y="210311"/>
            <a:chExt cx="8636635" cy="1504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9" y="466343"/>
              <a:ext cx="3678936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831" y="210311"/>
              <a:ext cx="5119116" cy="1010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5015" y="704088"/>
              <a:ext cx="8144256" cy="10104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6595" y="324484"/>
            <a:ext cx="82156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42265" marR="5080" indent="-329565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FF0000"/>
                </a:solidFill>
              </a:rPr>
              <a:t>TRANSFORMASI</a:t>
            </a:r>
            <a:r>
              <a:rPr sz="3600" spc="-1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1F5150"/>
                </a:solidFill>
              </a:rPr>
              <a:t>SISTEM</a:t>
            </a:r>
            <a:r>
              <a:rPr sz="3600" spc="-145" dirty="0">
                <a:solidFill>
                  <a:srgbClr val="1F5150"/>
                </a:solidFill>
              </a:rPr>
              <a:t> </a:t>
            </a:r>
            <a:r>
              <a:rPr sz="3600" spc="-10" dirty="0">
                <a:solidFill>
                  <a:srgbClr val="1F5150"/>
                </a:solidFill>
              </a:rPr>
              <a:t>INFORMASI </a:t>
            </a:r>
            <a:r>
              <a:rPr sz="3600" spc="-35" dirty="0">
                <a:solidFill>
                  <a:srgbClr val="1F5150"/>
                </a:solidFill>
              </a:rPr>
              <a:t>AKREDITASI</a:t>
            </a:r>
            <a:r>
              <a:rPr sz="3600" spc="-110" dirty="0">
                <a:solidFill>
                  <a:srgbClr val="1F5150"/>
                </a:solidFill>
              </a:rPr>
              <a:t> </a:t>
            </a:r>
            <a:r>
              <a:rPr sz="3600" spc="-65" dirty="0">
                <a:solidFill>
                  <a:srgbClr val="1F5150"/>
                </a:solidFill>
              </a:rPr>
              <a:t>FASYANKES</a:t>
            </a:r>
            <a:r>
              <a:rPr sz="3600" spc="-114" dirty="0">
                <a:solidFill>
                  <a:srgbClr val="1F5150"/>
                </a:solidFill>
              </a:rPr>
              <a:t> </a:t>
            </a:r>
            <a:r>
              <a:rPr sz="3600" dirty="0">
                <a:solidFill>
                  <a:srgbClr val="1F5150"/>
                </a:solidFill>
              </a:rPr>
              <a:t>NON</a:t>
            </a:r>
            <a:r>
              <a:rPr sz="3600" spc="-55" dirty="0">
                <a:solidFill>
                  <a:srgbClr val="1F5150"/>
                </a:solidFill>
              </a:rPr>
              <a:t> </a:t>
            </a:r>
            <a:r>
              <a:rPr sz="3600" spc="-25" dirty="0">
                <a:solidFill>
                  <a:srgbClr val="1F5150"/>
                </a:solidFill>
              </a:rPr>
              <a:t>RS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3536950" y="1607566"/>
            <a:ext cx="4947920" cy="4363720"/>
            <a:chOff x="3536950" y="1607566"/>
            <a:chExt cx="4947920" cy="4363720"/>
          </a:xfrm>
        </p:grpSpPr>
        <p:sp>
          <p:nvSpPr>
            <p:cNvPr id="8" name="object 8"/>
            <p:cNvSpPr/>
            <p:nvPr/>
          </p:nvSpPr>
          <p:spPr>
            <a:xfrm>
              <a:off x="3543300" y="1613916"/>
              <a:ext cx="4935220" cy="4351020"/>
            </a:xfrm>
            <a:custGeom>
              <a:avLst/>
              <a:gdLst/>
              <a:ahLst/>
              <a:cxnLst/>
              <a:rect l="l" t="t" r="r" b="b"/>
              <a:pathLst>
                <a:path w="4935220" h="4351020">
                  <a:moveTo>
                    <a:pt x="4934711" y="4351020"/>
                  </a:moveTo>
                  <a:lnTo>
                    <a:pt x="0" y="4351020"/>
                  </a:lnTo>
                  <a:lnTo>
                    <a:pt x="0" y="0"/>
                  </a:lnTo>
                  <a:lnTo>
                    <a:pt x="4934711" y="0"/>
                  </a:lnTo>
                  <a:lnTo>
                    <a:pt x="4934711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6950" y="1607566"/>
              <a:ext cx="4947920" cy="4363720"/>
            </a:xfrm>
            <a:custGeom>
              <a:avLst/>
              <a:gdLst/>
              <a:ahLst/>
              <a:cxnLst/>
              <a:rect l="l" t="t" r="r" b="b"/>
              <a:pathLst>
                <a:path w="4947920" h="4363720">
                  <a:moveTo>
                    <a:pt x="4941061" y="4363720"/>
                  </a:moveTo>
                  <a:lnTo>
                    <a:pt x="6350" y="4363720"/>
                  </a:lnTo>
                  <a:lnTo>
                    <a:pt x="4381" y="4363415"/>
                  </a:lnTo>
                  <a:lnTo>
                    <a:pt x="2616" y="4362513"/>
                  </a:lnTo>
                  <a:lnTo>
                    <a:pt x="1206" y="4361103"/>
                  </a:lnTo>
                  <a:lnTo>
                    <a:pt x="304" y="4359338"/>
                  </a:lnTo>
                  <a:lnTo>
                    <a:pt x="0" y="435737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941061" y="0"/>
                  </a:lnTo>
                  <a:lnTo>
                    <a:pt x="4947411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4351020"/>
                  </a:lnTo>
                  <a:lnTo>
                    <a:pt x="6350" y="4351020"/>
                  </a:lnTo>
                  <a:lnTo>
                    <a:pt x="12700" y="4357370"/>
                  </a:lnTo>
                  <a:lnTo>
                    <a:pt x="4947411" y="4357370"/>
                  </a:lnTo>
                  <a:lnTo>
                    <a:pt x="4947094" y="4359338"/>
                  </a:lnTo>
                  <a:lnTo>
                    <a:pt x="4946192" y="4361103"/>
                  </a:lnTo>
                  <a:lnTo>
                    <a:pt x="4944795" y="4362513"/>
                  </a:lnTo>
                  <a:lnTo>
                    <a:pt x="4943017" y="4363415"/>
                  </a:lnTo>
                  <a:lnTo>
                    <a:pt x="4941061" y="4363720"/>
                  </a:lnTo>
                  <a:close/>
                </a:path>
                <a:path w="4947920" h="436372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947920" h="4363720">
                  <a:moveTo>
                    <a:pt x="4934711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934711" y="6350"/>
                  </a:lnTo>
                  <a:lnTo>
                    <a:pt x="4934711" y="12700"/>
                  </a:lnTo>
                  <a:close/>
                </a:path>
                <a:path w="4947920" h="4363720">
                  <a:moveTo>
                    <a:pt x="4934711" y="4357370"/>
                  </a:moveTo>
                  <a:lnTo>
                    <a:pt x="4934711" y="6350"/>
                  </a:lnTo>
                  <a:lnTo>
                    <a:pt x="4941061" y="12700"/>
                  </a:lnTo>
                  <a:lnTo>
                    <a:pt x="4947411" y="12700"/>
                  </a:lnTo>
                  <a:lnTo>
                    <a:pt x="4947411" y="4351020"/>
                  </a:lnTo>
                  <a:lnTo>
                    <a:pt x="4941061" y="4351020"/>
                  </a:lnTo>
                  <a:lnTo>
                    <a:pt x="4934711" y="4357370"/>
                  </a:lnTo>
                  <a:close/>
                </a:path>
                <a:path w="4947920" h="4363720">
                  <a:moveTo>
                    <a:pt x="4947411" y="12700"/>
                  </a:moveTo>
                  <a:lnTo>
                    <a:pt x="4941061" y="12700"/>
                  </a:lnTo>
                  <a:lnTo>
                    <a:pt x="4934711" y="6350"/>
                  </a:lnTo>
                  <a:lnTo>
                    <a:pt x="4947411" y="6350"/>
                  </a:lnTo>
                  <a:lnTo>
                    <a:pt x="4947411" y="12700"/>
                  </a:lnTo>
                  <a:close/>
                </a:path>
                <a:path w="4947920" h="4363720">
                  <a:moveTo>
                    <a:pt x="12700" y="4357370"/>
                  </a:moveTo>
                  <a:lnTo>
                    <a:pt x="6350" y="4351020"/>
                  </a:lnTo>
                  <a:lnTo>
                    <a:pt x="12700" y="4351020"/>
                  </a:lnTo>
                  <a:lnTo>
                    <a:pt x="12700" y="4357370"/>
                  </a:lnTo>
                  <a:close/>
                </a:path>
                <a:path w="4947920" h="4363720">
                  <a:moveTo>
                    <a:pt x="4934711" y="4357370"/>
                  </a:moveTo>
                  <a:lnTo>
                    <a:pt x="12700" y="4357370"/>
                  </a:lnTo>
                  <a:lnTo>
                    <a:pt x="12700" y="4351020"/>
                  </a:lnTo>
                  <a:lnTo>
                    <a:pt x="4934711" y="4351020"/>
                  </a:lnTo>
                  <a:lnTo>
                    <a:pt x="4934711" y="4357370"/>
                  </a:lnTo>
                  <a:close/>
                </a:path>
                <a:path w="4947920" h="4363720">
                  <a:moveTo>
                    <a:pt x="4947411" y="4357370"/>
                  </a:moveTo>
                  <a:lnTo>
                    <a:pt x="4934711" y="4357370"/>
                  </a:lnTo>
                  <a:lnTo>
                    <a:pt x="4941061" y="4351020"/>
                  </a:lnTo>
                  <a:lnTo>
                    <a:pt x="4947411" y="4351020"/>
                  </a:lnTo>
                  <a:lnTo>
                    <a:pt x="4947411" y="435737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22040" y="1473834"/>
            <a:ext cx="4456430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ts val="2485"/>
              </a:lnSpc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Proses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akreditasi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FKTP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versi</a:t>
            </a:r>
            <a:endParaRPr sz="2400">
              <a:latin typeface="Arial MT"/>
              <a:cs typeface="Arial MT"/>
            </a:endParaRPr>
          </a:p>
          <a:p>
            <a:pPr marL="528320" marR="100965">
              <a:lnSpc>
                <a:spcPct val="76300"/>
              </a:lnSpc>
              <a:spcBef>
                <a:spcPts val="285"/>
              </a:spcBef>
            </a:pPr>
            <a:r>
              <a:rPr sz="2400" dirty="0">
                <a:latin typeface="Arial MT"/>
                <a:cs typeface="Arial MT"/>
              </a:rPr>
              <a:t>sebelumnya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b="1" spc="-20" dirty="0">
                <a:latin typeface="Arial"/>
                <a:cs typeface="Arial"/>
              </a:rPr>
              <a:t>hanya </a:t>
            </a:r>
            <a:r>
              <a:rPr sz="2400" b="1" dirty="0">
                <a:latin typeface="Arial"/>
                <a:cs typeface="Arial"/>
              </a:rPr>
              <a:t>Puskesmas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melalui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aplikasi </a:t>
            </a:r>
            <a:r>
              <a:rPr sz="2400" dirty="0">
                <a:latin typeface="Arial MT"/>
                <a:cs typeface="Arial MT"/>
              </a:rPr>
              <a:t>SIAF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(2019-</a:t>
            </a:r>
            <a:r>
              <a:rPr sz="2400" spc="-10" dirty="0">
                <a:latin typeface="Arial MT"/>
                <a:cs typeface="Arial MT"/>
              </a:rPr>
              <a:t>2021)</a:t>
            </a:r>
            <a:endParaRPr sz="2400">
              <a:latin typeface="Arial MT"/>
              <a:cs typeface="Arial MT"/>
            </a:endParaRPr>
          </a:p>
          <a:p>
            <a:pPr marL="528320" marR="777240" indent="-515620">
              <a:lnSpc>
                <a:spcPct val="72400"/>
              </a:lnSpc>
              <a:spcBef>
                <a:spcPts val="495"/>
              </a:spcBef>
              <a:buAutoNum type="arabicPeriod" startAt="2"/>
              <a:tabLst>
                <a:tab pos="528320" algn="l"/>
              </a:tabLst>
            </a:pPr>
            <a:r>
              <a:rPr sz="2400" dirty="0">
                <a:latin typeface="Arial MT"/>
                <a:cs typeface="Arial MT"/>
              </a:rPr>
              <a:t>Pelaksanaan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akreditasi </a:t>
            </a:r>
            <a:r>
              <a:rPr sz="2400" dirty="0">
                <a:latin typeface="Arial MT"/>
                <a:cs typeface="Arial MT"/>
              </a:rPr>
              <a:t>dilakukan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oleh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b="1" spc="-120" dirty="0">
                <a:latin typeface="Arial"/>
                <a:cs typeface="Arial"/>
              </a:rPr>
              <a:t>LPA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 MT"/>
                <a:cs typeface="Arial MT"/>
              </a:rPr>
              <a:t>yg</a:t>
            </a:r>
            <a:endParaRPr sz="2400">
              <a:latin typeface="Arial MT"/>
              <a:cs typeface="Arial MT"/>
            </a:endParaRPr>
          </a:p>
          <a:p>
            <a:pPr marL="528320" marR="25400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Arial MT"/>
                <a:cs typeface="Arial MT"/>
              </a:rPr>
              <a:t>sebelumnya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dilakukan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oleh </a:t>
            </a:r>
            <a:r>
              <a:rPr sz="2400" dirty="0">
                <a:latin typeface="Arial MT"/>
                <a:cs typeface="Arial MT"/>
              </a:rPr>
              <a:t>KAFKTP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KALK</a:t>
            </a:r>
            <a:endParaRPr sz="2400">
              <a:latin typeface="Arial MT"/>
              <a:cs typeface="Arial MT"/>
            </a:endParaRPr>
          </a:p>
          <a:p>
            <a:pPr marL="528320" marR="71755" indent="-515620">
              <a:lnSpc>
                <a:spcPct val="78600"/>
              </a:lnSpc>
              <a:spcBef>
                <a:spcPts val="265"/>
              </a:spcBef>
              <a:buAutoNum type="arabicPeriod" startAt="3"/>
              <a:tabLst>
                <a:tab pos="528320" algn="l"/>
              </a:tabLst>
            </a:pPr>
            <a:r>
              <a:rPr sz="2400" dirty="0">
                <a:latin typeface="Arial MT"/>
                <a:cs typeface="Arial MT"/>
              </a:rPr>
              <a:t>Apliksi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SIAF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b="1" spc="-20" dirty="0">
                <a:latin typeface="Arial"/>
                <a:cs typeface="Arial"/>
              </a:rPr>
              <a:t>belum </a:t>
            </a:r>
            <a:r>
              <a:rPr sz="2400" b="1" dirty="0">
                <a:latin typeface="Arial"/>
                <a:cs typeface="Arial"/>
              </a:rPr>
              <a:t>terintegrasi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dengan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aplikasi </a:t>
            </a:r>
            <a:r>
              <a:rPr sz="2400" dirty="0">
                <a:latin typeface="Arial MT"/>
                <a:cs typeface="Arial MT"/>
              </a:rPr>
              <a:t>lain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Kemenkes</a:t>
            </a:r>
            <a:endParaRPr sz="2400">
              <a:latin typeface="Arial MT"/>
              <a:cs typeface="Arial MT"/>
            </a:endParaRPr>
          </a:p>
          <a:p>
            <a:pPr marL="528320" marR="5080" indent="-515620">
              <a:lnSpc>
                <a:spcPct val="72400"/>
              </a:lnSpc>
              <a:spcBef>
                <a:spcPts val="430"/>
              </a:spcBef>
              <a:buAutoNum type="arabicPeriod" startAt="3"/>
              <a:tabLst>
                <a:tab pos="528320" algn="l"/>
              </a:tabLst>
            </a:pPr>
            <a:r>
              <a:rPr sz="2400" spc="-114" dirty="0">
                <a:latin typeface="Arial MT"/>
                <a:cs typeface="Arial MT"/>
              </a:rPr>
              <a:t>Tanda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tangan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sertifikat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masih </a:t>
            </a:r>
            <a:r>
              <a:rPr sz="2400" dirty="0">
                <a:latin typeface="Arial MT"/>
                <a:cs typeface="Arial MT"/>
              </a:rPr>
              <a:t>tanda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tangan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manual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atau</a:t>
            </a:r>
            <a:endParaRPr sz="2400">
              <a:latin typeface="Arial MT"/>
              <a:cs typeface="Arial MT"/>
            </a:endParaRPr>
          </a:p>
          <a:p>
            <a:pPr marL="528320" marR="23622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Arial MT"/>
                <a:cs typeface="Arial MT"/>
              </a:rPr>
              <a:t>belum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menggunakan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tanda </a:t>
            </a:r>
            <a:r>
              <a:rPr sz="2400" dirty="0">
                <a:latin typeface="Arial MT"/>
                <a:cs typeface="Arial MT"/>
              </a:rPr>
              <a:t>tangan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b="1" spc="-10" dirty="0">
                <a:latin typeface="Arial"/>
                <a:cs typeface="Arial"/>
              </a:rPr>
              <a:t>elektronik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238" y="358140"/>
            <a:ext cx="11324590" cy="5616575"/>
            <a:chOff x="388238" y="358140"/>
            <a:chExt cx="11324590" cy="56165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4041648"/>
              <a:ext cx="2845308" cy="19232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8238" y="4032123"/>
              <a:ext cx="2864485" cy="1942464"/>
            </a:xfrm>
            <a:custGeom>
              <a:avLst/>
              <a:gdLst/>
              <a:ahLst/>
              <a:cxnLst/>
              <a:rect l="l" t="t" r="r" b="b"/>
              <a:pathLst>
                <a:path w="2864485" h="1942464">
                  <a:moveTo>
                    <a:pt x="2859595" y="1942338"/>
                  </a:moveTo>
                  <a:lnTo>
                    <a:pt x="4762" y="1942338"/>
                  </a:lnTo>
                  <a:lnTo>
                    <a:pt x="3289" y="1942109"/>
                  </a:lnTo>
                  <a:lnTo>
                    <a:pt x="1968" y="1941423"/>
                  </a:lnTo>
                  <a:lnTo>
                    <a:pt x="914" y="1940369"/>
                  </a:lnTo>
                  <a:lnTo>
                    <a:pt x="228" y="1939048"/>
                  </a:lnTo>
                  <a:lnTo>
                    <a:pt x="0" y="1937575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2859595" y="0"/>
                  </a:lnTo>
                  <a:lnTo>
                    <a:pt x="2864358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932813"/>
                  </a:lnTo>
                  <a:lnTo>
                    <a:pt x="4762" y="1932813"/>
                  </a:lnTo>
                  <a:lnTo>
                    <a:pt x="9525" y="1937575"/>
                  </a:lnTo>
                  <a:lnTo>
                    <a:pt x="2864358" y="1937575"/>
                  </a:lnTo>
                  <a:lnTo>
                    <a:pt x="2864129" y="1939048"/>
                  </a:lnTo>
                  <a:lnTo>
                    <a:pt x="2863443" y="1940369"/>
                  </a:lnTo>
                  <a:lnTo>
                    <a:pt x="2862389" y="1941423"/>
                  </a:lnTo>
                  <a:lnTo>
                    <a:pt x="2861068" y="1942109"/>
                  </a:lnTo>
                  <a:lnTo>
                    <a:pt x="2859595" y="1942338"/>
                  </a:lnTo>
                  <a:close/>
                </a:path>
                <a:path w="2864485" h="194246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864485" h="1942464">
                  <a:moveTo>
                    <a:pt x="2854833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854833" y="4762"/>
                  </a:lnTo>
                  <a:lnTo>
                    <a:pt x="2854833" y="9525"/>
                  </a:lnTo>
                  <a:close/>
                </a:path>
                <a:path w="2864485" h="1942464">
                  <a:moveTo>
                    <a:pt x="2854833" y="1937575"/>
                  </a:moveTo>
                  <a:lnTo>
                    <a:pt x="2854833" y="4762"/>
                  </a:lnTo>
                  <a:lnTo>
                    <a:pt x="2859595" y="9525"/>
                  </a:lnTo>
                  <a:lnTo>
                    <a:pt x="2864358" y="9525"/>
                  </a:lnTo>
                  <a:lnTo>
                    <a:pt x="2864358" y="1932813"/>
                  </a:lnTo>
                  <a:lnTo>
                    <a:pt x="2859595" y="1932813"/>
                  </a:lnTo>
                  <a:lnTo>
                    <a:pt x="2854833" y="1937575"/>
                  </a:lnTo>
                  <a:close/>
                </a:path>
                <a:path w="2864485" h="1942464">
                  <a:moveTo>
                    <a:pt x="2864358" y="9525"/>
                  </a:moveTo>
                  <a:lnTo>
                    <a:pt x="2859595" y="9525"/>
                  </a:lnTo>
                  <a:lnTo>
                    <a:pt x="2854833" y="4762"/>
                  </a:lnTo>
                  <a:lnTo>
                    <a:pt x="2864358" y="4762"/>
                  </a:lnTo>
                  <a:lnTo>
                    <a:pt x="2864358" y="9525"/>
                  </a:lnTo>
                  <a:close/>
                </a:path>
                <a:path w="2864485" h="1942464">
                  <a:moveTo>
                    <a:pt x="9525" y="1937575"/>
                  </a:moveTo>
                  <a:lnTo>
                    <a:pt x="4762" y="1932813"/>
                  </a:lnTo>
                  <a:lnTo>
                    <a:pt x="9525" y="1932813"/>
                  </a:lnTo>
                  <a:lnTo>
                    <a:pt x="9525" y="1937575"/>
                  </a:lnTo>
                  <a:close/>
                </a:path>
                <a:path w="2864485" h="1942464">
                  <a:moveTo>
                    <a:pt x="2854833" y="1937575"/>
                  </a:moveTo>
                  <a:lnTo>
                    <a:pt x="9525" y="1937575"/>
                  </a:lnTo>
                  <a:lnTo>
                    <a:pt x="9525" y="1932813"/>
                  </a:lnTo>
                  <a:lnTo>
                    <a:pt x="2854833" y="1932813"/>
                  </a:lnTo>
                  <a:lnTo>
                    <a:pt x="2854833" y="1937575"/>
                  </a:lnTo>
                  <a:close/>
                </a:path>
                <a:path w="2864485" h="1942464">
                  <a:moveTo>
                    <a:pt x="2864358" y="1937575"/>
                  </a:moveTo>
                  <a:lnTo>
                    <a:pt x="2854833" y="1937575"/>
                  </a:lnTo>
                  <a:lnTo>
                    <a:pt x="2859595" y="1932813"/>
                  </a:lnTo>
                  <a:lnTo>
                    <a:pt x="2864358" y="1932813"/>
                  </a:lnTo>
                  <a:lnTo>
                    <a:pt x="2864358" y="1937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0719" y="2514600"/>
              <a:ext cx="1507490" cy="1339850"/>
            </a:xfrm>
            <a:custGeom>
              <a:avLst/>
              <a:gdLst/>
              <a:ahLst/>
              <a:cxnLst/>
              <a:rect l="l" t="t" r="r" b="b"/>
              <a:pathLst>
                <a:path w="1507489" h="1339850">
                  <a:moveTo>
                    <a:pt x="334899" y="1339596"/>
                  </a:moveTo>
                  <a:lnTo>
                    <a:pt x="0" y="1339596"/>
                  </a:lnTo>
                  <a:lnTo>
                    <a:pt x="0" y="753490"/>
                  </a:lnTo>
                  <a:lnTo>
                    <a:pt x="1943" y="705434"/>
                  </a:lnTo>
                  <a:lnTo>
                    <a:pt x="7670" y="658444"/>
                  </a:lnTo>
                  <a:lnTo>
                    <a:pt x="17030" y="612673"/>
                  </a:lnTo>
                  <a:lnTo>
                    <a:pt x="29870" y="568274"/>
                  </a:lnTo>
                  <a:lnTo>
                    <a:pt x="46050" y="525399"/>
                  </a:lnTo>
                  <a:lnTo>
                    <a:pt x="65417" y="484187"/>
                  </a:lnTo>
                  <a:lnTo>
                    <a:pt x="87807" y="444804"/>
                  </a:lnTo>
                  <a:lnTo>
                    <a:pt x="113080" y="407390"/>
                  </a:lnTo>
                  <a:lnTo>
                    <a:pt x="141071" y="372097"/>
                  </a:lnTo>
                  <a:lnTo>
                    <a:pt x="171653" y="339089"/>
                  </a:lnTo>
                  <a:lnTo>
                    <a:pt x="204660" y="308508"/>
                  </a:lnTo>
                  <a:lnTo>
                    <a:pt x="239941" y="280504"/>
                  </a:lnTo>
                  <a:lnTo>
                    <a:pt x="277355" y="255219"/>
                  </a:lnTo>
                  <a:lnTo>
                    <a:pt x="316738" y="232829"/>
                  </a:lnTo>
                  <a:lnTo>
                    <a:pt x="357949" y="213461"/>
                  </a:lnTo>
                  <a:lnTo>
                    <a:pt x="400837" y="197269"/>
                  </a:lnTo>
                  <a:lnTo>
                    <a:pt x="445249" y="184429"/>
                  </a:lnTo>
                  <a:lnTo>
                    <a:pt x="491032" y="175056"/>
                  </a:lnTo>
                  <a:lnTo>
                    <a:pt x="538035" y="169329"/>
                  </a:lnTo>
                  <a:lnTo>
                    <a:pt x="586105" y="167386"/>
                  </a:lnTo>
                  <a:lnTo>
                    <a:pt x="1172337" y="167386"/>
                  </a:lnTo>
                  <a:lnTo>
                    <a:pt x="1172337" y="0"/>
                  </a:lnTo>
                  <a:lnTo>
                    <a:pt x="1507235" y="334899"/>
                  </a:lnTo>
                  <a:lnTo>
                    <a:pt x="1172337" y="669798"/>
                  </a:lnTo>
                  <a:lnTo>
                    <a:pt x="1172337" y="502285"/>
                  </a:lnTo>
                  <a:lnTo>
                    <a:pt x="586105" y="502285"/>
                  </a:lnTo>
                  <a:lnTo>
                    <a:pt x="540931" y="506336"/>
                  </a:lnTo>
                  <a:lnTo>
                    <a:pt x="498424" y="518007"/>
                  </a:lnTo>
                  <a:lnTo>
                    <a:pt x="459282" y="536587"/>
                  </a:lnTo>
                  <a:lnTo>
                    <a:pt x="424218" y="561378"/>
                  </a:lnTo>
                  <a:lnTo>
                    <a:pt x="393954" y="591667"/>
                  </a:lnTo>
                  <a:lnTo>
                    <a:pt x="369176" y="626719"/>
                  </a:lnTo>
                  <a:lnTo>
                    <a:pt x="350608" y="665861"/>
                  </a:lnTo>
                  <a:lnTo>
                    <a:pt x="338937" y="708355"/>
                  </a:lnTo>
                  <a:lnTo>
                    <a:pt x="334899" y="753490"/>
                  </a:lnTo>
                  <a:lnTo>
                    <a:pt x="334899" y="133959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4369" y="2508275"/>
              <a:ext cx="1520190" cy="1352550"/>
            </a:xfrm>
            <a:custGeom>
              <a:avLst/>
              <a:gdLst/>
              <a:ahLst/>
              <a:cxnLst/>
              <a:rect l="l" t="t" r="r" b="b"/>
              <a:pathLst>
                <a:path w="1520189" h="1352550">
                  <a:moveTo>
                    <a:pt x="1172337" y="173710"/>
                  </a:moveTo>
                  <a:lnTo>
                    <a:pt x="1172337" y="6324"/>
                  </a:lnTo>
                  <a:lnTo>
                    <a:pt x="1172616" y="4483"/>
                  </a:lnTo>
                  <a:lnTo>
                    <a:pt x="1173403" y="2793"/>
                  </a:lnTo>
                  <a:lnTo>
                    <a:pt x="1174661" y="1409"/>
                  </a:lnTo>
                  <a:lnTo>
                    <a:pt x="1176261" y="457"/>
                  </a:lnTo>
                  <a:lnTo>
                    <a:pt x="1178064" y="0"/>
                  </a:lnTo>
                  <a:lnTo>
                    <a:pt x="1179645" y="0"/>
                  </a:lnTo>
                  <a:lnTo>
                    <a:pt x="1181684" y="723"/>
                  </a:lnTo>
                  <a:lnTo>
                    <a:pt x="1183182" y="1828"/>
                  </a:lnTo>
                  <a:lnTo>
                    <a:pt x="1187678" y="6324"/>
                  </a:lnTo>
                  <a:lnTo>
                    <a:pt x="1185037" y="6324"/>
                  </a:lnTo>
                  <a:lnTo>
                    <a:pt x="1174191" y="10820"/>
                  </a:lnTo>
                  <a:lnTo>
                    <a:pt x="1185037" y="21666"/>
                  </a:lnTo>
                  <a:lnTo>
                    <a:pt x="1185037" y="167360"/>
                  </a:lnTo>
                  <a:lnTo>
                    <a:pt x="1178687" y="167360"/>
                  </a:lnTo>
                  <a:lnTo>
                    <a:pt x="1172337" y="173710"/>
                  </a:lnTo>
                  <a:close/>
                </a:path>
                <a:path w="1520189" h="1352550">
                  <a:moveTo>
                    <a:pt x="1185037" y="21666"/>
                  </a:moveTo>
                  <a:lnTo>
                    <a:pt x="1174191" y="10820"/>
                  </a:lnTo>
                  <a:lnTo>
                    <a:pt x="1185037" y="6324"/>
                  </a:lnTo>
                  <a:lnTo>
                    <a:pt x="1185037" y="21666"/>
                  </a:lnTo>
                  <a:close/>
                </a:path>
                <a:path w="1520189" h="1352550">
                  <a:moveTo>
                    <a:pt x="1509090" y="345719"/>
                  </a:moveTo>
                  <a:lnTo>
                    <a:pt x="1185037" y="21666"/>
                  </a:lnTo>
                  <a:lnTo>
                    <a:pt x="1185037" y="6324"/>
                  </a:lnTo>
                  <a:lnTo>
                    <a:pt x="1187678" y="6324"/>
                  </a:lnTo>
                  <a:lnTo>
                    <a:pt x="1518069" y="336727"/>
                  </a:lnTo>
                  <a:lnTo>
                    <a:pt x="1509090" y="336727"/>
                  </a:lnTo>
                  <a:lnTo>
                    <a:pt x="1504721" y="341096"/>
                  </a:lnTo>
                  <a:lnTo>
                    <a:pt x="1509090" y="341096"/>
                  </a:lnTo>
                  <a:lnTo>
                    <a:pt x="1509090" y="345719"/>
                  </a:lnTo>
                  <a:close/>
                </a:path>
                <a:path w="1520189" h="1352550">
                  <a:moveTo>
                    <a:pt x="341249" y="1352270"/>
                  </a:moveTo>
                  <a:lnTo>
                    <a:pt x="6350" y="1352270"/>
                  </a:lnTo>
                  <a:lnTo>
                    <a:pt x="4381" y="1351953"/>
                  </a:lnTo>
                  <a:lnTo>
                    <a:pt x="2616" y="1351051"/>
                  </a:lnTo>
                  <a:lnTo>
                    <a:pt x="1206" y="1349654"/>
                  </a:lnTo>
                  <a:lnTo>
                    <a:pt x="304" y="1347876"/>
                  </a:lnTo>
                  <a:lnTo>
                    <a:pt x="0" y="1345920"/>
                  </a:lnTo>
                  <a:lnTo>
                    <a:pt x="22" y="759244"/>
                  </a:lnTo>
                  <a:lnTo>
                    <a:pt x="1747" y="716356"/>
                  </a:lnTo>
                  <a:lnTo>
                    <a:pt x="1838" y="714108"/>
                  </a:lnTo>
                  <a:lnTo>
                    <a:pt x="7721" y="664006"/>
                  </a:lnTo>
                  <a:lnTo>
                    <a:pt x="17157" y="617727"/>
                  </a:lnTo>
                  <a:lnTo>
                    <a:pt x="30124" y="572833"/>
                  </a:lnTo>
                  <a:lnTo>
                    <a:pt x="46456" y="529475"/>
                  </a:lnTo>
                  <a:lnTo>
                    <a:pt x="66014" y="487806"/>
                  </a:lnTo>
                  <a:lnTo>
                    <a:pt x="88633" y="447992"/>
                  </a:lnTo>
                  <a:lnTo>
                    <a:pt x="114160" y="410159"/>
                  </a:lnTo>
                  <a:lnTo>
                    <a:pt x="142455" y="374472"/>
                  </a:lnTo>
                  <a:lnTo>
                    <a:pt x="173342" y="341096"/>
                  </a:lnTo>
                  <a:lnTo>
                    <a:pt x="206692" y="310172"/>
                  </a:lnTo>
                  <a:lnTo>
                    <a:pt x="242735" y="281558"/>
                  </a:lnTo>
                  <a:lnTo>
                    <a:pt x="280149" y="256285"/>
                  </a:lnTo>
                  <a:lnTo>
                    <a:pt x="319951" y="233629"/>
                  </a:lnTo>
                  <a:lnTo>
                    <a:pt x="361607" y="214033"/>
                  </a:lnTo>
                  <a:lnTo>
                    <a:pt x="405422" y="197497"/>
                  </a:lnTo>
                  <a:lnTo>
                    <a:pt x="449834" y="184645"/>
                  </a:lnTo>
                  <a:lnTo>
                    <a:pt x="496471" y="175082"/>
                  </a:lnTo>
                  <a:lnTo>
                    <a:pt x="496608" y="175082"/>
                  </a:lnTo>
                  <a:lnTo>
                    <a:pt x="544118" y="169303"/>
                  </a:lnTo>
                  <a:lnTo>
                    <a:pt x="592201" y="167360"/>
                  </a:lnTo>
                  <a:lnTo>
                    <a:pt x="1172337" y="167360"/>
                  </a:lnTo>
                  <a:lnTo>
                    <a:pt x="1172337" y="173710"/>
                  </a:lnTo>
                  <a:lnTo>
                    <a:pt x="1185037" y="173710"/>
                  </a:lnTo>
                  <a:lnTo>
                    <a:pt x="1184824" y="175082"/>
                  </a:lnTo>
                  <a:lnTo>
                    <a:pt x="1184732" y="175679"/>
                  </a:lnTo>
                  <a:lnTo>
                    <a:pt x="1183817" y="177444"/>
                  </a:lnTo>
                  <a:lnTo>
                    <a:pt x="1182420" y="178854"/>
                  </a:lnTo>
                  <a:lnTo>
                    <a:pt x="1180642" y="179755"/>
                  </a:lnTo>
                  <a:lnTo>
                    <a:pt x="1178687" y="180060"/>
                  </a:lnTo>
                  <a:lnTo>
                    <a:pt x="592709" y="180060"/>
                  </a:lnTo>
                  <a:lnTo>
                    <a:pt x="545896" y="181952"/>
                  </a:lnTo>
                  <a:lnTo>
                    <a:pt x="545147" y="181952"/>
                  </a:lnTo>
                  <a:lnTo>
                    <a:pt x="498872" y="187604"/>
                  </a:lnTo>
                  <a:lnTo>
                    <a:pt x="498652" y="187604"/>
                  </a:lnTo>
                  <a:lnTo>
                    <a:pt x="453489" y="196850"/>
                  </a:lnTo>
                  <a:lnTo>
                    <a:pt x="409523" y="209537"/>
                  </a:lnTo>
                  <a:lnTo>
                    <a:pt x="366654" y="225682"/>
                  </a:lnTo>
                  <a:lnTo>
                    <a:pt x="326279" y="244665"/>
                  </a:lnTo>
                  <a:lnTo>
                    <a:pt x="286842" y="267068"/>
                  </a:lnTo>
                  <a:lnTo>
                    <a:pt x="250004" y="291970"/>
                  </a:lnTo>
                  <a:lnTo>
                    <a:pt x="214960" y="319798"/>
                  </a:lnTo>
                  <a:lnTo>
                    <a:pt x="182321" y="350075"/>
                  </a:lnTo>
                  <a:lnTo>
                    <a:pt x="152082" y="382739"/>
                  </a:lnTo>
                  <a:lnTo>
                    <a:pt x="124396" y="417664"/>
                  </a:lnTo>
                  <a:lnTo>
                    <a:pt x="99415" y="454672"/>
                  </a:lnTo>
                  <a:lnTo>
                    <a:pt x="77382" y="493448"/>
                  </a:lnTo>
                  <a:lnTo>
                    <a:pt x="58234" y="534220"/>
                  </a:lnTo>
                  <a:lnTo>
                    <a:pt x="42346" y="576364"/>
                  </a:lnTo>
                  <a:lnTo>
                    <a:pt x="42262" y="576557"/>
                  </a:lnTo>
                  <a:lnTo>
                    <a:pt x="42163" y="576846"/>
                  </a:lnTo>
                  <a:lnTo>
                    <a:pt x="29620" y="620268"/>
                  </a:lnTo>
                  <a:lnTo>
                    <a:pt x="29554" y="620460"/>
                  </a:lnTo>
                  <a:lnTo>
                    <a:pt x="29476" y="620763"/>
                  </a:lnTo>
                  <a:lnTo>
                    <a:pt x="26432" y="635774"/>
                  </a:lnTo>
                  <a:lnTo>
                    <a:pt x="20345" y="665543"/>
                  </a:lnTo>
                  <a:lnTo>
                    <a:pt x="14716" y="711504"/>
                  </a:lnTo>
                  <a:lnTo>
                    <a:pt x="12733" y="759244"/>
                  </a:lnTo>
                  <a:lnTo>
                    <a:pt x="12700" y="1339570"/>
                  </a:lnTo>
                  <a:lnTo>
                    <a:pt x="6350" y="1339570"/>
                  </a:lnTo>
                  <a:lnTo>
                    <a:pt x="12700" y="1345920"/>
                  </a:lnTo>
                  <a:lnTo>
                    <a:pt x="347599" y="1345920"/>
                  </a:lnTo>
                  <a:lnTo>
                    <a:pt x="347281" y="1347876"/>
                  </a:lnTo>
                  <a:lnTo>
                    <a:pt x="346379" y="1349654"/>
                  </a:lnTo>
                  <a:lnTo>
                    <a:pt x="344982" y="1351051"/>
                  </a:lnTo>
                  <a:lnTo>
                    <a:pt x="343204" y="1351953"/>
                  </a:lnTo>
                  <a:lnTo>
                    <a:pt x="341249" y="1352270"/>
                  </a:lnTo>
                  <a:close/>
                </a:path>
                <a:path w="1520189" h="1352550">
                  <a:moveTo>
                    <a:pt x="1185037" y="173710"/>
                  </a:moveTo>
                  <a:lnTo>
                    <a:pt x="1172337" y="173710"/>
                  </a:lnTo>
                  <a:lnTo>
                    <a:pt x="1178687" y="167360"/>
                  </a:lnTo>
                  <a:lnTo>
                    <a:pt x="1185037" y="167360"/>
                  </a:lnTo>
                  <a:lnTo>
                    <a:pt x="1185037" y="173710"/>
                  </a:lnTo>
                  <a:close/>
                </a:path>
                <a:path w="1520189" h="1352550">
                  <a:moveTo>
                    <a:pt x="1187678" y="676122"/>
                  </a:moveTo>
                  <a:lnTo>
                    <a:pt x="1185037" y="676122"/>
                  </a:lnTo>
                  <a:lnTo>
                    <a:pt x="1185037" y="660781"/>
                  </a:lnTo>
                  <a:lnTo>
                    <a:pt x="1509090" y="336727"/>
                  </a:lnTo>
                  <a:lnTo>
                    <a:pt x="1509090" y="341096"/>
                  </a:lnTo>
                  <a:lnTo>
                    <a:pt x="1504467" y="341096"/>
                  </a:lnTo>
                  <a:lnTo>
                    <a:pt x="1509090" y="345719"/>
                  </a:lnTo>
                  <a:lnTo>
                    <a:pt x="1518069" y="345719"/>
                  </a:lnTo>
                  <a:lnTo>
                    <a:pt x="1187678" y="676122"/>
                  </a:lnTo>
                  <a:close/>
                </a:path>
                <a:path w="1520189" h="1352550">
                  <a:moveTo>
                    <a:pt x="1518069" y="345719"/>
                  </a:moveTo>
                  <a:lnTo>
                    <a:pt x="1509090" y="345719"/>
                  </a:lnTo>
                  <a:lnTo>
                    <a:pt x="1509090" y="336727"/>
                  </a:lnTo>
                  <a:lnTo>
                    <a:pt x="1518069" y="336727"/>
                  </a:lnTo>
                  <a:lnTo>
                    <a:pt x="1519237" y="338340"/>
                  </a:lnTo>
                  <a:lnTo>
                    <a:pt x="1519859" y="340232"/>
                  </a:lnTo>
                  <a:lnTo>
                    <a:pt x="1519859" y="342214"/>
                  </a:lnTo>
                  <a:lnTo>
                    <a:pt x="1519237" y="344106"/>
                  </a:lnTo>
                  <a:lnTo>
                    <a:pt x="1518069" y="345719"/>
                  </a:lnTo>
                  <a:close/>
                </a:path>
                <a:path w="1520189" h="1352550">
                  <a:moveTo>
                    <a:pt x="334899" y="1345920"/>
                  </a:moveTo>
                  <a:lnTo>
                    <a:pt x="334924" y="759244"/>
                  </a:lnTo>
                  <a:lnTo>
                    <a:pt x="338761" y="716356"/>
                  </a:lnTo>
                  <a:lnTo>
                    <a:pt x="338861" y="715238"/>
                  </a:lnTo>
                  <a:lnTo>
                    <a:pt x="350837" y="670496"/>
                  </a:lnTo>
                  <a:lnTo>
                    <a:pt x="369785" y="630326"/>
                  </a:lnTo>
                  <a:lnTo>
                    <a:pt x="395122" y="594321"/>
                  </a:lnTo>
                  <a:lnTo>
                    <a:pt x="426085" y="563219"/>
                  </a:lnTo>
                  <a:lnTo>
                    <a:pt x="461962" y="537730"/>
                  </a:lnTo>
                  <a:lnTo>
                    <a:pt x="502043" y="518591"/>
                  </a:lnTo>
                  <a:lnTo>
                    <a:pt x="545592" y="506539"/>
                  </a:lnTo>
                  <a:lnTo>
                    <a:pt x="592166" y="502259"/>
                  </a:lnTo>
                  <a:lnTo>
                    <a:pt x="1178687" y="502259"/>
                  </a:lnTo>
                  <a:lnTo>
                    <a:pt x="1185037" y="508609"/>
                  </a:lnTo>
                  <a:lnTo>
                    <a:pt x="1172337" y="508609"/>
                  </a:lnTo>
                  <a:lnTo>
                    <a:pt x="1172337" y="514934"/>
                  </a:lnTo>
                  <a:lnTo>
                    <a:pt x="593026" y="514934"/>
                  </a:lnTo>
                  <a:lnTo>
                    <a:pt x="550118" y="518782"/>
                  </a:lnTo>
                  <a:lnTo>
                    <a:pt x="548957" y="518782"/>
                  </a:lnTo>
                  <a:lnTo>
                    <a:pt x="548116" y="518936"/>
                  </a:lnTo>
                  <a:lnTo>
                    <a:pt x="548394" y="518936"/>
                  </a:lnTo>
                  <a:lnTo>
                    <a:pt x="507838" y="530072"/>
                  </a:lnTo>
                  <a:lnTo>
                    <a:pt x="507492" y="530072"/>
                  </a:lnTo>
                  <a:lnTo>
                    <a:pt x="506450" y="530453"/>
                  </a:lnTo>
                  <a:lnTo>
                    <a:pt x="506689" y="530453"/>
                  </a:lnTo>
                  <a:lnTo>
                    <a:pt x="469501" y="548106"/>
                  </a:lnTo>
                  <a:lnTo>
                    <a:pt x="469303" y="548106"/>
                  </a:lnTo>
                  <a:lnTo>
                    <a:pt x="468350" y="548652"/>
                  </a:lnTo>
                  <a:lnTo>
                    <a:pt x="468530" y="548652"/>
                  </a:lnTo>
                  <a:lnTo>
                    <a:pt x="435226" y="572198"/>
                  </a:lnTo>
                  <a:lnTo>
                    <a:pt x="435063" y="572198"/>
                  </a:lnTo>
                  <a:lnTo>
                    <a:pt x="434313" y="572833"/>
                  </a:lnTo>
                  <a:lnTo>
                    <a:pt x="430900" y="576364"/>
                  </a:lnTo>
                  <a:lnTo>
                    <a:pt x="405624" y="601649"/>
                  </a:lnTo>
                  <a:lnTo>
                    <a:pt x="405485" y="601649"/>
                  </a:lnTo>
                  <a:lnTo>
                    <a:pt x="404799" y="602475"/>
                  </a:lnTo>
                  <a:lnTo>
                    <a:pt x="394474" y="617232"/>
                  </a:lnTo>
                  <a:lnTo>
                    <a:pt x="381371" y="635774"/>
                  </a:lnTo>
                  <a:lnTo>
                    <a:pt x="380996" y="636228"/>
                  </a:lnTo>
                  <a:lnTo>
                    <a:pt x="380707" y="636714"/>
                  </a:lnTo>
                  <a:lnTo>
                    <a:pt x="369392" y="660781"/>
                  </a:lnTo>
                  <a:lnTo>
                    <a:pt x="363181" y="673862"/>
                  </a:lnTo>
                  <a:lnTo>
                    <a:pt x="362890" y="674364"/>
                  </a:lnTo>
                  <a:lnTo>
                    <a:pt x="362686" y="674903"/>
                  </a:lnTo>
                  <a:lnTo>
                    <a:pt x="362460" y="676122"/>
                  </a:lnTo>
                  <a:lnTo>
                    <a:pt x="351728" y="715238"/>
                  </a:lnTo>
                  <a:lnTo>
                    <a:pt x="351505" y="715866"/>
                  </a:lnTo>
                  <a:lnTo>
                    <a:pt x="351421" y="716356"/>
                  </a:lnTo>
                  <a:lnTo>
                    <a:pt x="347675" y="759244"/>
                  </a:lnTo>
                  <a:lnTo>
                    <a:pt x="347599" y="1339570"/>
                  </a:lnTo>
                  <a:lnTo>
                    <a:pt x="341249" y="1339570"/>
                  </a:lnTo>
                  <a:lnTo>
                    <a:pt x="334899" y="1345920"/>
                  </a:lnTo>
                  <a:close/>
                </a:path>
                <a:path w="1520189" h="1352550">
                  <a:moveTo>
                    <a:pt x="1179931" y="682345"/>
                  </a:moveTo>
                  <a:lnTo>
                    <a:pt x="1177663" y="682345"/>
                  </a:lnTo>
                  <a:lnTo>
                    <a:pt x="1176261" y="681989"/>
                  </a:lnTo>
                  <a:lnTo>
                    <a:pt x="1174661" y="681037"/>
                  </a:lnTo>
                  <a:lnTo>
                    <a:pt x="1173403" y="679653"/>
                  </a:lnTo>
                  <a:lnTo>
                    <a:pt x="1172616" y="677964"/>
                  </a:lnTo>
                  <a:lnTo>
                    <a:pt x="1172337" y="676122"/>
                  </a:lnTo>
                  <a:lnTo>
                    <a:pt x="1172337" y="508609"/>
                  </a:lnTo>
                  <a:lnTo>
                    <a:pt x="1178661" y="514934"/>
                  </a:lnTo>
                  <a:lnTo>
                    <a:pt x="1185037" y="514934"/>
                  </a:lnTo>
                  <a:lnTo>
                    <a:pt x="1185037" y="660781"/>
                  </a:lnTo>
                  <a:lnTo>
                    <a:pt x="1174191" y="671626"/>
                  </a:lnTo>
                  <a:lnTo>
                    <a:pt x="1185037" y="676122"/>
                  </a:lnTo>
                  <a:lnTo>
                    <a:pt x="1187678" y="676122"/>
                  </a:lnTo>
                  <a:lnTo>
                    <a:pt x="1183182" y="680618"/>
                  </a:lnTo>
                  <a:lnTo>
                    <a:pt x="1181684" y="681723"/>
                  </a:lnTo>
                  <a:lnTo>
                    <a:pt x="1179931" y="682345"/>
                  </a:lnTo>
                  <a:close/>
                </a:path>
                <a:path w="1520189" h="1352550">
                  <a:moveTo>
                    <a:pt x="1185037" y="514934"/>
                  </a:moveTo>
                  <a:lnTo>
                    <a:pt x="1178661" y="514934"/>
                  </a:lnTo>
                  <a:lnTo>
                    <a:pt x="1172337" y="508609"/>
                  </a:lnTo>
                  <a:lnTo>
                    <a:pt x="1185037" y="508609"/>
                  </a:lnTo>
                  <a:lnTo>
                    <a:pt x="1185037" y="514934"/>
                  </a:lnTo>
                  <a:close/>
                </a:path>
                <a:path w="1520189" h="1352550">
                  <a:moveTo>
                    <a:pt x="548394" y="518936"/>
                  </a:moveTo>
                  <a:lnTo>
                    <a:pt x="548116" y="518936"/>
                  </a:lnTo>
                  <a:lnTo>
                    <a:pt x="548957" y="518782"/>
                  </a:lnTo>
                  <a:lnTo>
                    <a:pt x="548394" y="518936"/>
                  </a:lnTo>
                  <a:close/>
                </a:path>
                <a:path w="1520189" h="1352550">
                  <a:moveTo>
                    <a:pt x="548394" y="518936"/>
                  </a:moveTo>
                  <a:lnTo>
                    <a:pt x="548957" y="518782"/>
                  </a:lnTo>
                  <a:lnTo>
                    <a:pt x="550118" y="518782"/>
                  </a:lnTo>
                  <a:lnTo>
                    <a:pt x="548394" y="518936"/>
                  </a:lnTo>
                  <a:close/>
                </a:path>
                <a:path w="1520189" h="1352550">
                  <a:moveTo>
                    <a:pt x="506450" y="530453"/>
                  </a:moveTo>
                  <a:lnTo>
                    <a:pt x="507492" y="530072"/>
                  </a:lnTo>
                  <a:lnTo>
                    <a:pt x="507016" y="530298"/>
                  </a:lnTo>
                  <a:lnTo>
                    <a:pt x="506450" y="530453"/>
                  </a:lnTo>
                  <a:close/>
                </a:path>
                <a:path w="1520189" h="1352550">
                  <a:moveTo>
                    <a:pt x="507016" y="530298"/>
                  </a:moveTo>
                  <a:lnTo>
                    <a:pt x="507492" y="530072"/>
                  </a:lnTo>
                  <a:lnTo>
                    <a:pt x="507838" y="530072"/>
                  </a:lnTo>
                  <a:lnTo>
                    <a:pt x="507016" y="530298"/>
                  </a:lnTo>
                  <a:close/>
                </a:path>
                <a:path w="1520189" h="1352550">
                  <a:moveTo>
                    <a:pt x="506689" y="530453"/>
                  </a:moveTo>
                  <a:lnTo>
                    <a:pt x="506450" y="530453"/>
                  </a:lnTo>
                  <a:lnTo>
                    <a:pt x="507016" y="530298"/>
                  </a:lnTo>
                  <a:lnTo>
                    <a:pt x="506689" y="530453"/>
                  </a:lnTo>
                  <a:close/>
                </a:path>
                <a:path w="1520189" h="1352550">
                  <a:moveTo>
                    <a:pt x="468898" y="548392"/>
                  </a:moveTo>
                  <a:lnTo>
                    <a:pt x="469303" y="548106"/>
                  </a:lnTo>
                  <a:lnTo>
                    <a:pt x="469501" y="548106"/>
                  </a:lnTo>
                  <a:lnTo>
                    <a:pt x="468898" y="548392"/>
                  </a:lnTo>
                  <a:close/>
                </a:path>
                <a:path w="1520189" h="1352550">
                  <a:moveTo>
                    <a:pt x="468530" y="548652"/>
                  </a:moveTo>
                  <a:lnTo>
                    <a:pt x="468350" y="548652"/>
                  </a:lnTo>
                  <a:lnTo>
                    <a:pt x="468898" y="548392"/>
                  </a:lnTo>
                  <a:lnTo>
                    <a:pt x="468530" y="548652"/>
                  </a:lnTo>
                  <a:close/>
                </a:path>
                <a:path w="1520189" h="1352550">
                  <a:moveTo>
                    <a:pt x="434672" y="572590"/>
                  </a:moveTo>
                  <a:lnTo>
                    <a:pt x="435063" y="572198"/>
                  </a:lnTo>
                  <a:lnTo>
                    <a:pt x="435226" y="572198"/>
                  </a:lnTo>
                  <a:lnTo>
                    <a:pt x="434672" y="572590"/>
                  </a:lnTo>
                  <a:close/>
                </a:path>
                <a:path w="1520189" h="1352550">
                  <a:moveTo>
                    <a:pt x="405149" y="602125"/>
                  </a:moveTo>
                  <a:lnTo>
                    <a:pt x="405485" y="601649"/>
                  </a:lnTo>
                  <a:lnTo>
                    <a:pt x="405624" y="601649"/>
                  </a:lnTo>
                  <a:lnTo>
                    <a:pt x="405149" y="602125"/>
                  </a:lnTo>
                  <a:close/>
                </a:path>
                <a:path w="1520189" h="1352550">
                  <a:moveTo>
                    <a:pt x="1185037" y="676122"/>
                  </a:moveTo>
                  <a:lnTo>
                    <a:pt x="1174191" y="671626"/>
                  </a:lnTo>
                  <a:lnTo>
                    <a:pt x="1185037" y="660781"/>
                  </a:lnTo>
                  <a:lnTo>
                    <a:pt x="1185037" y="676122"/>
                  </a:lnTo>
                  <a:close/>
                </a:path>
                <a:path w="1520189" h="1352550">
                  <a:moveTo>
                    <a:pt x="12700" y="1345920"/>
                  </a:moveTo>
                  <a:lnTo>
                    <a:pt x="6350" y="1339570"/>
                  </a:lnTo>
                  <a:lnTo>
                    <a:pt x="12700" y="1339570"/>
                  </a:lnTo>
                  <a:lnTo>
                    <a:pt x="12700" y="1345920"/>
                  </a:lnTo>
                  <a:close/>
                </a:path>
                <a:path w="1520189" h="1352550">
                  <a:moveTo>
                    <a:pt x="334899" y="1345920"/>
                  </a:moveTo>
                  <a:lnTo>
                    <a:pt x="12700" y="1345920"/>
                  </a:lnTo>
                  <a:lnTo>
                    <a:pt x="12700" y="1339570"/>
                  </a:lnTo>
                  <a:lnTo>
                    <a:pt x="334899" y="1339570"/>
                  </a:lnTo>
                  <a:lnTo>
                    <a:pt x="334899" y="1345920"/>
                  </a:lnTo>
                  <a:close/>
                </a:path>
                <a:path w="1520189" h="1352550">
                  <a:moveTo>
                    <a:pt x="347599" y="1345920"/>
                  </a:moveTo>
                  <a:lnTo>
                    <a:pt x="334899" y="1345920"/>
                  </a:lnTo>
                  <a:lnTo>
                    <a:pt x="341249" y="1339570"/>
                  </a:lnTo>
                  <a:lnTo>
                    <a:pt x="347599" y="1339570"/>
                  </a:lnTo>
                  <a:lnTo>
                    <a:pt x="347599" y="134592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78011" y="4402836"/>
              <a:ext cx="1717675" cy="1304925"/>
            </a:xfrm>
            <a:custGeom>
              <a:avLst/>
              <a:gdLst/>
              <a:ahLst/>
              <a:cxnLst/>
              <a:rect l="l" t="t" r="r" b="b"/>
              <a:pathLst>
                <a:path w="1717675" h="1304925">
                  <a:moveTo>
                    <a:pt x="983742" y="1304543"/>
                  </a:moveTo>
                  <a:lnTo>
                    <a:pt x="0" y="1304543"/>
                  </a:lnTo>
                  <a:lnTo>
                    <a:pt x="0" y="978408"/>
                  </a:lnTo>
                  <a:lnTo>
                    <a:pt x="983742" y="978408"/>
                  </a:lnTo>
                  <a:lnTo>
                    <a:pt x="1033043" y="973442"/>
                  </a:lnTo>
                  <a:lnTo>
                    <a:pt x="1078966" y="959192"/>
                  </a:lnTo>
                  <a:lnTo>
                    <a:pt x="1120521" y="936637"/>
                  </a:lnTo>
                  <a:lnTo>
                    <a:pt x="1156716" y="906779"/>
                  </a:lnTo>
                  <a:lnTo>
                    <a:pt x="1186573" y="870585"/>
                  </a:lnTo>
                  <a:lnTo>
                    <a:pt x="1209128" y="829030"/>
                  </a:lnTo>
                  <a:lnTo>
                    <a:pt x="1223378" y="783107"/>
                  </a:lnTo>
                  <a:lnTo>
                    <a:pt x="1228344" y="733805"/>
                  </a:lnTo>
                  <a:lnTo>
                    <a:pt x="1228344" y="326136"/>
                  </a:lnTo>
                  <a:lnTo>
                    <a:pt x="1065276" y="326136"/>
                  </a:lnTo>
                  <a:lnTo>
                    <a:pt x="1391412" y="0"/>
                  </a:lnTo>
                  <a:lnTo>
                    <a:pt x="1717548" y="326136"/>
                  </a:lnTo>
                  <a:lnTo>
                    <a:pt x="1554480" y="326136"/>
                  </a:lnTo>
                  <a:lnTo>
                    <a:pt x="1554480" y="733805"/>
                  </a:lnTo>
                  <a:lnTo>
                    <a:pt x="1552587" y="780618"/>
                  </a:lnTo>
                  <a:lnTo>
                    <a:pt x="1547012" y="826388"/>
                  </a:lnTo>
                  <a:lnTo>
                    <a:pt x="1537893" y="870965"/>
                  </a:lnTo>
                  <a:lnTo>
                    <a:pt x="1525384" y="914209"/>
                  </a:lnTo>
                  <a:lnTo>
                    <a:pt x="1509623" y="955967"/>
                  </a:lnTo>
                  <a:lnTo>
                    <a:pt x="1490776" y="996099"/>
                  </a:lnTo>
                  <a:lnTo>
                    <a:pt x="1468970" y="1034453"/>
                  </a:lnTo>
                  <a:lnTo>
                    <a:pt x="1444358" y="1070876"/>
                  </a:lnTo>
                  <a:lnTo>
                    <a:pt x="1417091" y="1105242"/>
                  </a:lnTo>
                  <a:lnTo>
                    <a:pt x="1387309" y="1137373"/>
                  </a:lnTo>
                  <a:lnTo>
                    <a:pt x="1355166" y="1167155"/>
                  </a:lnTo>
                  <a:lnTo>
                    <a:pt x="1320812" y="1194422"/>
                  </a:lnTo>
                  <a:lnTo>
                    <a:pt x="1284389" y="1219034"/>
                  </a:lnTo>
                  <a:lnTo>
                    <a:pt x="1246035" y="1240840"/>
                  </a:lnTo>
                  <a:lnTo>
                    <a:pt x="1205903" y="1259687"/>
                  </a:lnTo>
                  <a:lnTo>
                    <a:pt x="1164132" y="1275448"/>
                  </a:lnTo>
                  <a:lnTo>
                    <a:pt x="1120902" y="1287957"/>
                  </a:lnTo>
                  <a:lnTo>
                    <a:pt x="1076312" y="1297076"/>
                  </a:lnTo>
                  <a:lnTo>
                    <a:pt x="1030554" y="1302651"/>
                  </a:lnTo>
                  <a:lnTo>
                    <a:pt x="983742" y="13045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71661" y="4396562"/>
              <a:ext cx="1730375" cy="1317625"/>
            </a:xfrm>
            <a:custGeom>
              <a:avLst/>
              <a:gdLst/>
              <a:ahLst/>
              <a:cxnLst/>
              <a:rect l="l" t="t" r="r" b="b"/>
              <a:pathLst>
                <a:path w="1730375" h="1317625">
                  <a:moveTo>
                    <a:pt x="1228344" y="338759"/>
                  </a:moveTo>
                  <a:lnTo>
                    <a:pt x="1071626" y="338759"/>
                  </a:lnTo>
                  <a:lnTo>
                    <a:pt x="1069784" y="338480"/>
                  </a:lnTo>
                  <a:lnTo>
                    <a:pt x="1068095" y="337693"/>
                  </a:lnTo>
                  <a:lnTo>
                    <a:pt x="1066711" y="336435"/>
                  </a:lnTo>
                  <a:lnTo>
                    <a:pt x="1065758" y="334835"/>
                  </a:lnTo>
                  <a:lnTo>
                    <a:pt x="1065301" y="333032"/>
                  </a:lnTo>
                  <a:lnTo>
                    <a:pt x="1065403" y="331165"/>
                  </a:lnTo>
                  <a:lnTo>
                    <a:pt x="1393266" y="1778"/>
                  </a:lnTo>
                  <a:lnTo>
                    <a:pt x="1396771" y="0"/>
                  </a:lnTo>
                  <a:lnTo>
                    <a:pt x="1398752" y="0"/>
                  </a:lnTo>
                  <a:lnTo>
                    <a:pt x="1400644" y="609"/>
                  </a:lnTo>
                  <a:lnTo>
                    <a:pt x="1402245" y="1778"/>
                  </a:lnTo>
                  <a:lnTo>
                    <a:pt x="1411237" y="10769"/>
                  </a:lnTo>
                  <a:lnTo>
                    <a:pt x="1393266" y="10769"/>
                  </a:lnTo>
                  <a:lnTo>
                    <a:pt x="1397755" y="15259"/>
                  </a:lnTo>
                  <a:lnTo>
                    <a:pt x="1086954" y="326059"/>
                  </a:lnTo>
                  <a:lnTo>
                    <a:pt x="1071626" y="326059"/>
                  </a:lnTo>
                  <a:lnTo>
                    <a:pt x="1076109" y="336905"/>
                  </a:lnTo>
                  <a:lnTo>
                    <a:pt x="1228344" y="336905"/>
                  </a:lnTo>
                  <a:lnTo>
                    <a:pt x="1228344" y="338759"/>
                  </a:lnTo>
                  <a:close/>
                </a:path>
                <a:path w="1730375" h="1317625">
                  <a:moveTo>
                    <a:pt x="1397755" y="15259"/>
                  </a:moveTo>
                  <a:lnTo>
                    <a:pt x="1393266" y="10769"/>
                  </a:lnTo>
                  <a:lnTo>
                    <a:pt x="1402245" y="10769"/>
                  </a:lnTo>
                  <a:lnTo>
                    <a:pt x="1397755" y="15259"/>
                  </a:lnTo>
                  <a:close/>
                </a:path>
                <a:path w="1730375" h="1317625">
                  <a:moveTo>
                    <a:pt x="1719402" y="336905"/>
                  </a:moveTo>
                  <a:lnTo>
                    <a:pt x="1397755" y="15259"/>
                  </a:lnTo>
                  <a:lnTo>
                    <a:pt x="1402245" y="10769"/>
                  </a:lnTo>
                  <a:lnTo>
                    <a:pt x="1411237" y="10769"/>
                  </a:lnTo>
                  <a:lnTo>
                    <a:pt x="1726539" y="326059"/>
                  </a:lnTo>
                  <a:lnTo>
                    <a:pt x="1723898" y="326059"/>
                  </a:lnTo>
                  <a:lnTo>
                    <a:pt x="1719402" y="336905"/>
                  </a:lnTo>
                  <a:close/>
                </a:path>
                <a:path w="1730375" h="1317625">
                  <a:moveTo>
                    <a:pt x="1076109" y="336905"/>
                  </a:moveTo>
                  <a:lnTo>
                    <a:pt x="1071751" y="326364"/>
                  </a:lnTo>
                  <a:lnTo>
                    <a:pt x="1071626" y="326059"/>
                  </a:lnTo>
                  <a:lnTo>
                    <a:pt x="1086954" y="326059"/>
                  </a:lnTo>
                  <a:lnTo>
                    <a:pt x="1076109" y="336905"/>
                  </a:lnTo>
                  <a:close/>
                </a:path>
                <a:path w="1730375" h="1317625">
                  <a:moveTo>
                    <a:pt x="1228344" y="336905"/>
                  </a:moveTo>
                  <a:lnTo>
                    <a:pt x="1076109" y="336905"/>
                  </a:lnTo>
                  <a:lnTo>
                    <a:pt x="1086954" y="326059"/>
                  </a:lnTo>
                  <a:lnTo>
                    <a:pt x="1234694" y="326059"/>
                  </a:lnTo>
                  <a:lnTo>
                    <a:pt x="1236649" y="326364"/>
                  </a:lnTo>
                  <a:lnTo>
                    <a:pt x="1238427" y="327266"/>
                  </a:lnTo>
                  <a:lnTo>
                    <a:pt x="1239824" y="328675"/>
                  </a:lnTo>
                  <a:lnTo>
                    <a:pt x="1240726" y="330441"/>
                  </a:lnTo>
                  <a:lnTo>
                    <a:pt x="1241044" y="332409"/>
                  </a:lnTo>
                  <a:lnTo>
                    <a:pt x="1228344" y="332409"/>
                  </a:lnTo>
                  <a:lnTo>
                    <a:pt x="1228344" y="336905"/>
                  </a:lnTo>
                  <a:close/>
                </a:path>
                <a:path w="1730375" h="1317625">
                  <a:moveTo>
                    <a:pt x="1073844" y="1310817"/>
                  </a:moveTo>
                  <a:lnTo>
                    <a:pt x="12700" y="1310817"/>
                  </a:lnTo>
                  <a:lnTo>
                    <a:pt x="12700" y="1304467"/>
                  </a:lnTo>
                  <a:lnTo>
                    <a:pt x="989838" y="1304467"/>
                  </a:lnTo>
                  <a:lnTo>
                    <a:pt x="1036545" y="1302575"/>
                  </a:lnTo>
                  <a:lnTo>
                    <a:pt x="1081826" y="1297038"/>
                  </a:lnTo>
                  <a:lnTo>
                    <a:pt x="1125925" y="1288008"/>
                  </a:lnTo>
                  <a:lnTo>
                    <a:pt x="1168651" y="1275626"/>
                  </a:lnTo>
                  <a:lnTo>
                    <a:pt x="1209953" y="1260030"/>
                  </a:lnTo>
                  <a:lnTo>
                    <a:pt x="1249637" y="1241361"/>
                  </a:lnTo>
                  <a:lnTo>
                    <a:pt x="1287183" y="1220050"/>
                  </a:lnTo>
                  <a:lnTo>
                    <a:pt x="1323213" y="1195730"/>
                  </a:lnTo>
                  <a:lnTo>
                    <a:pt x="1357317" y="1168680"/>
                  </a:lnTo>
                  <a:lnTo>
                    <a:pt x="1389189" y="1139164"/>
                  </a:lnTo>
                  <a:lnTo>
                    <a:pt x="1418616" y="1107389"/>
                  </a:lnTo>
                  <a:lnTo>
                    <a:pt x="1445450" y="1073594"/>
                  </a:lnTo>
                  <a:lnTo>
                    <a:pt x="1469844" y="1037503"/>
                  </a:lnTo>
                  <a:lnTo>
                    <a:pt x="1488028" y="1005509"/>
                  </a:lnTo>
                  <a:lnTo>
                    <a:pt x="1491373" y="999667"/>
                  </a:lnTo>
                  <a:lnTo>
                    <a:pt x="1507911" y="964476"/>
                  </a:lnTo>
                  <a:lnTo>
                    <a:pt x="1510090" y="959878"/>
                  </a:lnTo>
                  <a:lnTo>
                    <a:pt x="1524099" y="922718"/>
                  </a:lnTo>
                  <a:lnTo>
                    <a:pt x="1525638" y="918718"/>
                  </a:lnTo>
                  <a:lnTo>
                    <a:pt x="1538020" y="875957"/>
                  </a:lnTo>
                  <a:lnTo>
                    <a:pt x="1546617" y="833932"/>
                  </a:lnTo>
                  <a:lnTo>
                    <a:pt x="1546721" y="833424"/>
                  </a:lnTo>
                  <a:lnTo>
                    <a:pt x="1546842" y="832832"/>
                  </a:lnTo>
                  <a:lnTo>
                    <a:pt x="1546954" y="832281"/>
                  </a:lnTo>
                  <a:lnTo>
                    <a:pt x="1547050" y="831888"/>
                  </a:lnTo>
                  <a:lnTo>
                    <a:pt x="1552317" y="788746"/>
                  </a:lnTo>
                  <a:lnTo>
                    <a:pt x="1552394" y="788115"/>
                  </a:lnTo>
                  <a:lnTo>
                    <a:pt x="1552512" y="787146"/>
                  </a:lnTo>
                  <a:lnTo>
                    <a:pt x="1552608" y="786117"/>
                  </a:lnTo>
                  <a:lnTo>
                    <a:pt x="1554444" y="740714"/>
                  </a:lnTo>
                  <a:lnTo>
                    <a:pt x="1554480" y="332409"/>
                  </a:lnTo>
                  <a:lnTo>
                    <a:pt x="1554672" y="331165"/>
                  </a:lnTo>
                  <a:lnTo>
                    <a:pt x="1560830" y="326059"/>
                  </a:lnTo>
                  <a:lnTo>
                    <a:pt x="1708556" y="326059"/>
                  </a:lnTo>
                  <a:lnTo>
                    <a:pt x="1714906" y="332409"/>
                  </a:lnTo>
                  <a:lnTo>
                    <a:pt x="1567180" y="332409"/>
                  </a:lnTo>
                  <a:lnTo>
                    <a:pt x="1560830" y="338759"/>
                  </a:lnTo>
                  <a:lnTo>
                    <a:pt x="1567180" y="338759"/>
                  </a:lnTo>
                  <a:lnTo>
                    <a:pt x="1567164" y="740714"/>
                  </a:lnTo>
                  <a:lnTo>
                    <a:pt x="1565329" y="786117"/>
                  </a:lnTo>
                  <a:lnTo>
                    <a:pt x="1565244" y="787501"/>
                  </a:lnTo>
                  <a:lnTo>
                    <a:pt x="1559910" y="831380"/>
                  </a:lnTo>
                  <a:lnTo>
                    <a:pt x="1559800" y="832281"/>
                  </a:lnTo>
                  <a:lnTo>
                    <a:pt x="1559733" y="832832"/>
                  </a:lnTo>
                  <a:lnTo>
                    <a:pt x="1550466" y="878509"/>
                  </a:lnTo>
                  <a:lnTo>
                    <a:pt x="1537677" y="922718"/>
                  </a:lnTo>
                  <a:lnTo>
                    <a:pt x="1521917" y="964476"/>
                  </a:lnTo>
                  <a:lnTo>
                    <a:pt x="1502651" y="1005509"/>
                  </a:lnTo>
                  <a:lnTo>
                    <a:pt x="1480845" y="1043863"/>
                  </a:lnTo>
                  <a:lnTo>
                    <a:pt x="1455686" y="1081100"/>
                  </a:lnTo>
                  <a:lnTo>
                    <a:pt x="1428419" y="1115453"/>
                  </a:lnTo>
                  <a:lnTo>
                    <a:pt x="1398320" y="1147965"/>
                  </a:lnTo>
                  <a:lnTo>
                    <a:pt x="1365834" y="1178090"/>
                  </a:lnTo>
                  <a:lnTo>
                    <a:pt x="1331112" y="1205674"/>
                  </a:lnTo>
                  <a:lnTo>
                    <a:pt x="1293876" y="1230833"/>
                  </a:lnTo>
                  <a:lnTo>
                    <a:pt x="1255522" y="1252639"/>
                  </a:lnTo>
                  <a:lnTo>
                    <a:pt x="1214945" y="1271714"/>
                  </a:lnTo>
                  <a:lnTo>
                    <a:pt x="1172730" y="1287665"/>
                  </a:lnTo>
                  <a:lnTo>
                    <a:pt x="1129017" y="1300327"/>
                  </a:lnTo>
                  <a:lnTo>
                    <a:pt x="1083945" y="1309573"/>
                  </a:lnTo>
                  <a:lnTo>
                    <a:pt x="1073844" y="1310817"/>
                  </a:lnTo>
                  <a:close/>
                </a:path>
                <a:path w="1730375" h="1317625">
                  <a:moveTo>
                    <a:pt x="1728287" y="336905"/>
                  </a:moveTo>
                  <a:lnTo>
                    <a:pt x="1719402" y="336905"/>
                  </a:lnTo>
                  <a:lnTo>
                    <a:pt x="1723771" y="326364"/>
                  </a:lnTo>
                  <a:lnTo>
                    <a:pt x="1723898" y="326059"/>
                  </a:lnTo>
                  <a:lnTo>
                    <a:pt x="1726539" y="326059"/>
                  </a:lnTo>
                  <a:lnTo>
                    <a:pt x="1728393" y="327913"/>
                  </a:lnTo>
                  <a:lnTo>
                    <a:pt x="1729498" y="329412"/>
                  </a:lnTo>
                  <a:lnTo>
                    <a:pt x="1730121" y="331165"/>
                  </a:lnTo>
                  <a:lnTo>
                    <a:pt x="1730222" y="333032"/>
                  </a:lnTo>
                  <a:lnTo>
                    <a:pt x="1729765" y="334835"/>
                  </a:lnTo>
                  <a:lnTo>
                    <a:pt x="1728800" y="336435"/>
                  </a:lnTo>
                  <a:lnTo>
                    <a:pt x="1728287" y="336905"/>
                  </a:lnTo>
                  <a:close/>
                </a:path>
                <a:path w="1730375" h="1317625">
                  <a:moveTo>
                    <a:pt x="1223467" y="788115"/>
                  </a:moveTo>
                  <a:lnTo>
                    <a:pt x="1228241" y="740714"/>
                  </a:lnTo>
                  <a:lnTo>
                    <a:pt x="1228344" y="332409"/>
                  </a:lnTo>
                  <a:lnTo>
                    <a:pt x="1234694" y="338759"/>
                  </a:lnTo>
                  <a:lnTo>
                    <a:pt x="1241043" y="338759"/>
                  </a:lnTo>
                  <a:lnTo>
                    <a:pt x="1241005" y="740714"/>
                  </a:lnTo>
                  <a:lnTo>
                    <a:pt x="1236432" y="786117"/>
                  </a:lnTo>
                  <a:lnTo>
                    <a:pt x="1236329" y="787146"/>
                  </a:lnTo>
                  <a:lnTo>
                    <a:pt x="1236293" y="787501"/>
                  </a:lnTo>
                  <a:lnTo>
                    <a:pt x="1223657" y="787501"/>
                  </a:lnTo>
                  <a:lnTo>
                    <a:pt x="1223467" y="788115"/>
                  </a:lnTo>
                  <a:close/>
                </a:path>
                <a:path w="1730375" h="1317625">
                  <a:moveTo>
                    <a:pt x="1241043" y="338759"/>
                  </a:moveTo>
                  <a:lnTo>
                    <a:pt x="1234694" y="338759"/>
                  </a:lnTo>
                  <a:lnTo>
                    <a:pt x="1228344" y="332409"/>
                  </a:lnTo>
                  <a:lnTo>
                    <a:pt x="1241044" y="332409"/>
                  </a:lnTo>
                  <a:lnTo>
                    <a:pt x="1241043" y="338759"/>
                  </a:lnTo>
                  <a:close/>
                </a:path>
                <a:path w="1730375" h="1317625">
                  <a:moveTo>
                    <a:pt x="1567180" y="338759"/>
                  </a:moveTo>
                  <a:lnTo>
                    <a:pt x="1560830" y="338759"/>
                  </a:lnTo>
                  <a:lnTo>
                    <a:pt x="1567180" y="332409"/>
                  </a:lnTo>
                  <a:lnTo>
                    <a:pt x="1567180" y="338759"/>
                  </a:lnTo>
                  <a:close/>
                </a:path>
                <a:path w="1730375" h="1317625">
                  <a:moveTo>
                    <a:pt x="1723898" y="338759"/>
                  </a:moveTo>
                  <a:lnTo>
                    <a:pt x="1567180" y="338759"/>
                  </a:lnTo>
                  <a:lnTo>
                    <a:pt x="1567180" y="332409"/>
                  </a:lnTo>
                  <a:lnTo>
                    <a:pt x="1714906" y="332409"/>
                  </a:lnTo>
                  <a:lnTo>
                    <a:pt x="1719402" y="336905"/>
                  </a:lnTo>
                  <a:lnTo>
                    <a:pt x="1728287" y="336905"/>
                  </a:lnTo>
                  <a:lnTo>
                    <a:pt x="1727428" y="337693"/>
                  </a:lnTo>
                  <a:lnTo>
                    <a:pt x="1725739" y="338480"/>
                  </a:lnTo>
                  <a:lnTo>
                    <a:pt x="1723898" y="338759"/>
                  </a:lnTo>
                  <a:close/>
                </a:path>
                <a:path w="1730375" h="1317625">
                  <a:moveTo>
                    <a:pt x="1236168" y="788746"/>
                  </a:moveTo>
                  <a:lnTo>
                    <a:pt x="1223403" y="788746"/>
                  </a:lnTo>
                  <a:lnTo>
                    <a:pt x="1223532" y="788115"/>
                  </a:lnTo>
                  <a:lnTo>
                    <a:pt x="1223657" y="787501"/>
                  </a:lnTo>
                  <a:lnTo>
                    <a:pt x="1236293" y="787501"/>
                  </a:lnTo>
                  <a:lnTo>
                    <a:pt x="1236168" y="788746"/>
                  </a:lnTo>
                  <a:close/>
                </a:path>
                <a:path w="1730375" h="1317625">
                  <a:moveTo>
                    <a:pt x="1222703" y="833424"/>
                  </a:moveTo>
                  <a:lnTo>
                    <a:pt x="1209408" y="833424"/>
                  </a:lnTo>
                  <a:lnTo>
                    <a:pt x="1209890" y="832281"/>
                  </a:lnTo>
                  <a:lnTo>
                    <a:pt x="1209941" y="831706"/>
                  </a:lnTo>
                  <a:lnTo>
                    <a:pt x="1223467" y="788115"/>
                  </a:lnTo>
                  <a:lnTo>
                    <a:pt x="1223403" y="788746"/>
                  </a:lnTo>
                  <a:lnTo>
                    <a:pt x="1236168" y="788746"/>
                  </a:lnTo>
                  <a:lnTo>
                    <a:pt x="1236040" y="790016"/>
                  </a:lnTo>
                  <a:lnTo>
                    <a:pt x="1235786" y="791273"/>
                  </a:lnTo>
                  <a:lnTo>
                    <a:pt x="1223338" y="831380"/>
                  </a:lnTo>
                  <a:lnTo>
                    <a:pt x="1223237" y="831706"/>
                  </a:lnTo>
                  <a:lnTo>
                    <a:pt x="1223180" y="831888"/>
                  </a:lnTo>
                  <a:lnTo>
                    <a:pt x="1223058" y="832281"/>
                  </a:lnTo>
                  <a:lnTo>
                    <a:pt x="1209890" y="832281"/>
                  </a:lnTo>
                  <a:lnTo>
                    <a:pt x="1209592" y="832832"/>
                  </a:lnTo>
                  <a:lnTo>
                    <a:pt x="1222887" y="832832"/>
                  </a:lnTo>
                  <a:lnTo>
                    <a:pt x="1222703" y="833424"/>
                  </a:lnTo>
                  <a:close/>
                </a:path>
                <a:path w="1730375" h="1317625">
                  <a:moveTo>
                    <a:pt x="1187621" y="873320"/>
                  </a:moveTo>
                  <a:lnTo>
                    <a:pt x="1209592" y="832832"/>
                  </a:lnTo>
                  <a:lnTo>
                    <a:pt x="1209408" y="833424"/>
                  </a:lnTo>
                  <a:lnTo>
                    <a:pt x="1222703" y="833424"/>
                  </a:lnTo>
                  <a:lnTo>
                    <a:pt x="1221536" y="837184"/>
                  </a:lnTo>
                  <a:lnTo>
                    <a:pt x="1221054" y="838339"/>
                  </a:lnTo>
                  <a:lnTo>
                    <a:pt x="1202343" y="872820"/>
                  </a:lnTo>
                  <a:lnTo>
                    <a:pt x="1188034" y="872820"/>
                  </a:lnTo>
                  <a:lnTo>
                    <a:pt x="1187621" y="873320"/>
                  </a:lnTo>
                  <a:close/>
                </a:path>
                <a:path w="1730375" h="1317625">
                  <a:moveTo>
                    <a:pt x="1201799" y="873823"/>
                  </a:moveTo>
                  <a:lnTo>
                    <a:pt x="1187348" y="873823"/>
                  </a:lnTo>
                  <a:lnTo>
                    <a:pt x="1188034" y="872820"/>
                  </a:lnTo>
                  <a:lnTo>
                    <a:pt x="1202343" y="872820"/>
                  </a:lnTo>
                  <a:lnTo>
                    <a:pt x="1201799" y="873823"/>
                  </a:lnTo>
                  <a:close/>
                </a:path>
                <a:path w="1730375" h="1317625">
                  <a:moveTo>
                    <a:pt x="1158554" y="908541"/>
                  </a:moveTo>
                  <a:lnTo>
                    <a:pt x="1187621" y="873320"/>
                  </a:lnTo>
                  <a:lnTo>
                    <a:pt x="1187348" y="873823"/>
                  </a:lnTo>
                  <a:lnTo>
                    <a:pt x="1201799" y="873823"/>
                  </a:lnTo>
                  <a:lnTo>
                    <a:pt x="1198511" y="879881"/>
                  </a:lnTo>
                  <a:lnTo>
                    <a:pt x="1197825" y="880897"/>
                  </a:lnTo>
                  <a:lnTo>
                    <a:pt x="1175343" y="908151"/>
                  </a:lnTo>
                  <a:lnTo>
                    <a:pt x="1159027" y="908151"/>
                  </a:lnTo>
                  <a:lnTo>
                    <a:pt x="1158554" y="908541"/>
                  </a:lnTo>
                  <a:close/>
                </a:path>
                <a:path w="1730375" h="1317625">
                  <a:moveTo>
                    <a:pt x="1174631" y="909015"/>
                  </a:moveTo>
                  <a:lnTo>
                    <a:pt x="1158163" y="909015"/>
                  </a:lnTo>
                  <a:lnTo>
                    <a:pt x="1159027" y="908151"/>
                  </a:lnTo>
                  <a:lnTo>
                    <a:pt x="1175343" y="908151"/>
                  </a:lnTo>
                  <a:lnTo>
                    <a:pt x="1174631" y="909015"/>
                  </a:lnTo>
                  <a:close/>
                </a:path>
                <a:path w="1730375" h="1317625">
                  <a:moveTo>
                    <a:pt x="1123295" y="937629"/>
                  </a:moveTo>
                  <a:lnTo>
                    <a:pt x="1158554" y="908541"/>
                  </a:lnTo>
                  <a:lnTo>
                    <a:pt x="1158163" y="909015"/>
                  </a:lnTo>
                  <a:lnTo>
                    <a:pt x="1174631" y="909015"/>
                  </a:lnTo>
                  <a:lnTo>
                    <a:pt x="1167968" y="917092"/>
                  </a:lnTo>
                  <a:lnTo>
                    <a:pt x="1167104" y="917956"/>
                  </a:lnTo>
                  <a:lnTo>
                    <a:pt x="1143610" y="937336"/>
                  </a:lnTo>
                  <a:lnTo>
                    <a:pt x="1123835" y="937336"/>
                  </a:lnTo>
                  <a:lnTo>
                    <a:pt x="1123295" y="937629"/>
                  </a:lnTo>
                  <a:close/>
                </a:path>
                <a:path w="1730375" h="1317625">
                  <a:moveTo>
                    <a:pt x="1142779" y="938022"/>
                  </a:moveTo>
                  <a:lnTo>
                    <a:pt x="1122819" y="938022"/>
                  </a:lnTo>
                  <a:lnTo>
                    <a:pt x="1123835" y="937336"/>
                  </a:lnTo>
                  <a:lnTo>
                    <a:pt x="1143610" y="937336"/>
                  </a:lnTo>
                  <a:lnTo>
                    <a:pt x="1142779" y="938022"/>
                  </a:lnTo>
                  <a:close/>
                </a:path>
                <a:path w="1730375" h="1317625">
                  <a:moveTo>
                    <a:pt x="1108923" y="959878"/>
                  </a:moveTo>
                  <a:lnTo>
                    <a:pt x="1082294" y="959878"/>
                  </a:lnTo>
                  <a:lnTo>
                    <a:pt x="1083437" y="959396"/>
                  </a:lnTo>
                  <a:lnTo>
                    <a:pt x="1083183" y="959396"/>
                  </a:lnTo>
                  <a:lnTo>
                    <a:pt x="1123295" y="937629"/>
                  </a:lnTo>
                  <a:lnTo>
                    <a:pt x="1122819" y="938022"/>
                  </a:lnTo>
                  <a:lnTo>
                    <a:pt x="1142779" y="938022"/>
                  </a:lnTo>
                  <a:lnTo>
                    <a:pt x="1130909" y="947813"/>
                  </a:lnTo>
                  <a:lnTo>
                    <a:pt x="1129893" y="948499"/>
                  </a:lnTo>
                  <a:lnTo>
                    <a:pt x="1109813" y="959396"/>
                  </a:lnTo>
                  <a:lnTo>
                    <a:pt x="1083437" y="959396"/>
                  </a:lnTo>
                  <a:lnTo>
                    <a:pt x="1082986" y="959535"/>
                  </a:lnTo>
                  <a:lnTo>
                    <a:pt x="1109555" y="959535"/>
                  </a:lnTo>
                  <a:lnTo>
                    <a:pt x="1108923" y="959878"/>
                  </a:lnTo>
                  <a:close/>
                </a:path>
                <a:path w="1730375" h="1317625">
                  <a:moveTo>
                    <a:pt x="1037513" y="973645"/>
                  </a:moveTo>
                  <a:lnTo>
                    <a:pt x="1082986" y="959535"/>
                  </a:lnTo>
                  <a:lnTo>
                    <a:pt x="1082294" y="959878"/>
                  </a:lnTo>
                  <a:lnTo>
                    <a:pt x="1108923" y="959878"/>
                  </a:lnTo>
                  <a:lnTo>
                    <a:pt x="1088351" y="971042"/>
                  </a:lnTo>
                  <a:lnTo>
                    <a:pt x="1087196" y="971524"/>
                  </a:lnTo>
                  <a:lnTo>
                    <a:pt x="1081179" y="973391"/>
                  </a:lnTo>
                  <a:lnTo>
                    <a:pt x="1038758" y="973391"/>
                  </a:lnTo>
                  <a:lnTo>
                    <a:pt x="1037513" y="973645"/>
                  </a:lnTo>
                  <a:close/>
                </a:path>
                <a:path w="1730375" h="1317625">
                  <a:moveTo>
                    <a:pt x="1082644" y="959730"/>
                  </a:moveTo>
                  <a:lnTo>
                    <a:pt x="1082925" y="959535"/>
                  </a:lnTo>
                  <a:lnTo>
                    <a:pt x="1083106" y="959535"/>
                  </a:lnTo>
                  <a:lnTo>
                    <a:pt x="1082644" y="959730"/>
                  </a:lnTo>
                  <a:close/>
                </a:path>
                <a:path w="1730375" h="1317625">
                  <a:moveTo>
                    <a:pt x="990346" y="1317167"/>
                  </a:moveTo>
                  <a:lnTo>
                    <a:pt x="6350" y="1317167"/>
                  </a:lnTo>
                  <a:lnTo>
                    <a:pt x="4381" y="1316863"/>
                  </a:lnTo>
                  <a:lnTo>
                    <a:pt x="2616" y="1315961"/>
                  </a:lnTo>
                  <a:lnTo>
                    <a:pt x="1206" y="1314551"/>
                  </a:lnTo>
                  <a:lnTo>
                    <a:pt x="304" y="1312786"/>
                  </a:lnTo>
                  <a:lnTo>
                    <a:pt x="0" y="1310817"/>
                  </a:lnTo>
                  <a:lnTo>
                    <a:pt x="0" y="984681"/>
                  </a:lnTo>
                  <a:lnTo>
                    <a:pt x="6350" y="978331"/>
                  </a:lnTo>
                  <a:lnTo>
                    <a:pt x="989709" y="978331"/>
                  </a:lnTo>
                  <a:lnTo>
                    <a:pt x="1038758" y="973391"/>
                  </a:lnTo>
                  <a:lnTo>
                    <a:pt x="1038332" y="973391"/>
                  </a:lnTo>
                  <a:lnTo>
                    <a:pt x="1037513" y="973645"/>
                  </a:lnTo>
                  <a:lnTo>
                    <a:pt x="1080360" y="973645"/>
                  </a:lnTo>
                  <a:lnTo>
                    <a:pt x="1044792" y="984681"/>
                  </a:lnTo>
                  <a:lnTo>
                    <a:pt x="12700" y="984681"/>
                  </a:lnTo>
                  <a:lnTo>
                    <a:pt x="6388" y="990993"/>
                  </a:lnTo>
                  <a:lnTo>
                    <a:pt x="12700" y="990993"/>
                  </a:lnTo>
                  <a:lnTo>
                    <a:pt x="12700" y="1304467"/>
                  </a:lnTo>
                  <a:lnTo>
                    <a:pt x="6350" y="1304467"/>
                  </a:lnTo>
                  <a:lnTo>
                    <a:pt x="12700" y="1310817"/>
                  </a:lnTo>
                  <a:lnTo>
                    <a:pt x="1073844" y="1310817"/>
                  </a:lnTo>
                  <a:lnTo>
                    <a:pt x="1037666" y="1315224"/>
                  </a:lnTo>
                  <a:lnTo>
                    <a:pt x="1038414" y="1315224"/>
                  </a:lnTo>
                  <a:lnTo>
                    <a:pt x="990346" y="1317167"/>
                  </a:lnTo>
                  <a:close/>
                </a:path>
                <a:path w="1730375" h="1317625">
                  <a:moveTo>
                    <a:pt x="1080360" y="973645"/>
                  </a:moveTo>
                  <a:lnTo>
                    <a:pt x="1037513" y="973645"/>
                  </a:lnTo>
                  <a:lnTo>
                    <a:pt x="1038758" y="973391"/>
                  </a:lnTo>
                  <a:lnTo>
                    <a:pt x="1081179" y="973391"/>
                  </a:lnTo>
                  <a:lnTo>
                    <a:pt x="1080360" y="973645"/>
                  </a:lnTo>
                  <a:close/>
                </a:path>
                <a:path w="1730375" h="1317625">
                  <a:moveTo>
                    <a:pt x="12700" y="990993"/>
                  </a:moveTo>
                  <a:lnTo>
                    <a:pt x="6388" y="990993"/>
                  </a:lnTo>
                  <a:lnTo>
                    <a:pt x="12700" y="984681"/>
                  </a:lnTo>
                  <a:lnTo>
                    <a:pt x="12700" y="990993"/>
                  </a:lnTo>
                  <a:close/>
                </a:path>
                <a:path w="1730375" h="1317625">
                  <a:moveTo>
                    <a:pt x="990727" y="990993"/>
                  </a:moveTo>
                  <a:lnTo>
                    <a:pt x="12700" y="990993"/>
                  </a:lnTo>
                  <a:lnTo>
                    <a:pt x="12700" y="984681"/>
                  </a:lnTo>
                  <a:lnTo>
                    <a:pt x="1044792" y="984681"/>
                  </a:lnTo>
                  <a:lnTo>
                    <a:pt x="1041273" y="985774"/>
                  </a:lnTo>
                  <a:lnTo>
                    <a:pt x="1040028" y="986028"/>
                  </a:lnTo>
                  <a:lnTo>
                    <a:pt x="990727" y="990993"/>
                  </a:lnTo>
                  <a:close/>
                </a:path>
                <a:path w="1730375" h="1317625">
                  <a:moveTo>
                    <a:pt x="12700" y="1310817"/>
                  </a:moveTo>
                  <a:lnTo>
                    <a:pt x="6350" y="1304467"/>
                  </a:lnTo>
                  <a:lnTo>
                    <a:pt x="12700" y="1304467"/>
                  </a:lnTo>
                  <a:lnTo>
                    <a:pt x="12700" y="1310817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6799" y="1653540"/>
              <a:ext cx="3015996" cy="27081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77211" y="1644078"/>
              <a:ext cx="3035300" cy="2727325"/>
            </a:xfrm>
            <a:custGeom>
              <a:avLst/>
              <a:gdLst/>
              <a:ahLst/>
              <a:cxnLst/>
              <a:rect l="l" t="t" r="r" b="b"/>
              <a:pathLst>
                <a:path w="3035300" h="2727325">
                  <a:moveTo>
                    <a:pt x="3030283" y="2727197"/>
                  </a:moveTo>
                  <a:lnTo>
                    <a:pt x="4762" y="2727197"/>
                  </a:lnTo>
                  <a:lnTo>
                    <a:pt x="3289" y="2726969"/>
                  </a:lnTo>
                  <a:lnTo>
                    <a:pt x="1955" y="2726283"/>
                  </a:lnTo>
                  <a:lnTo>
                    <a:pt x="901" y="2725229"/>
                  </a:lnTo>
                  <a:lnTo>
                    <a:pt x="228" y="2723908"/>
                  </a:lnTo>
                  <a:lnTo>
                    <a:pt x="0" y="2722435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3030283" y="0"/>
                  </a:lnTo>
                  <a:lnTo>
                    <a:pt x="3035046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2717672"/>
                  </a:lnTo>
                  <a:lnTo>
                    <a:pt x="4762" y="2717672"/>
                  </a:lnTo>
                  <a:lnTo>
                    <a:pt x="9525" y="2722435"/>
                  </a:lnTo>
                  <a:lnTo>
                    <a:pt x="3035046" y="2722435"/>
                  </a:lnTo>
                  <a:lnTo>
                    <a:pt x="3034804" y="2723908"/>
                  </a:lnTo>
                  <a:lnTo>
                    <a:pt x="3034131" y="2725229"/>
                  </a:lnTo>
                  <a:lnTo>
                    <a:pt x="3033077" y="2726283"/>
                  </a:lnTo>
                  <a:lnTo>
                    <a:pt x="3031756" y="2726969"/>
                  </a:lnTo>
                  <a:lnTo>
                    <a:pt x="3030283" y="2727197"/>
                  </a:lnTo>
                  <a:close/>
                </a:path>
                <a:path w="3035300" h="2727325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3035300" h="2727325">
                  <a:moveTo>
                    <a:pt x="3025521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3025521" y="4762"/>
                  </a:lnTo>
                  <a:lnTo>
                    <a:pt x="3025521" y="9524"/>
                  </a:lnTo>
                  <a:close/>
                </a:path>
                <a:path w="3035300" h="2727325">
                  <a:moveTo>
                    <a:pt x="3025521" y="2722435"/>
                  </a:moveTo>
                  <a:lnTo>
                    <a:pt x="3025521" y="4762"/>
                  </a:lnTo>
                  <a:lnTo>
                    <a:pt x="3030283" y="9524"/>
                  </a:lnTo>
                  <a:lnTo>
                    <a:pt x="3035046" y="9524"/>
                  </a:lnTo>
                  <a:lnTo>
                    <a:pt x="3035046" y="2717672"/>
                  </a:lnTo>
                  <a:lnTo>
                    <a:pt x="3030283" y="2717672"/>
                  </a:lnTo>
                  <a:lnTo>
                    <a:pt x="3025521" y="2722435"/>
                  </a:lnTo>
                  <a:close/>
                </a:path>
                <a:path w="3035300" h="2727325">
                  <a:moveTo>
                    <a:pt x="3035046" y="9524"/>
                  </a:moveTo>
                  <a:lnTo>
                    <a:pt x="3030283" y="9524"/>
                  </a:lnTo>
                  <a:lnTo>
                    <a:pt x="3025521" y="4762"/>
                  </a:lnTo>
                  <a:lnTo>
                    <a:pt x="3035046" y="4762"/>
                  </a:lnTo>
                  <a:lnTo>
                    <a:pt x="3035046" y="9524"/>
                  </a:lnTo>
                  <a:close/>
                </a:path>
                <a:path w="3035300" h="2727325">
                  <a:moveTo>
                    <a:pt x="9525" y="2722435"/>
                  </a:moveTo>
                  <a:lnTo>
                    <a:pt x="4762" y="2717672"/>
                  </a:lnTo>
                  <a:lnTo>
                    <a:pt x="9525" y="2717672"/>
                  </a:lnTo>
                  <a:lnTo>
                    <a:pt x="9525" y="2722435"/>
                  </a:lnTo>
                  <a:close/>
                </a:path>
                <a:path w="3035300" h="2727325">
                  <a:moveTo>
                    <a:pt x="3025521" y="2722435"/>
                  </a:moveTo>
                  <a:lnTo>
                    <a:pt x="9525" y="2722435"/>
                  </a:lnTo>
                  <a:lnTo>
                    <a:pt x="9525" y="2717672"/>
                  </a:lnTo>
                  <a:lnTo>
                    <a:pt x="3025521" y="2717672"/>
                  </a:lnTo>
                  <a:lnTo>
                    <a:pt x="3025521" y="2722435"/>
                  </a:lnTo>
                  <a:close/>
                </a:path>
                <a:path w="3035300" h="2727325">
                  <a:moveTo>
                    <a:pt x="3035046" y="2722435"/>
                  </a:moveTo>
                  <a:lnTo>
                    <a:pt x="3025521" y="2722435"/>
                  </a:lnTo>
                  <a:lnTo>
                    <a:pt x="3030283" y="2717672"/>
                  </a:lnTo>
                  <a:lnTo>
                    <a:pt x="3035046" y="2717672"/>
                  </a:lnTo>
                  <a:lnTo>
                    <a:pt x="3035046" y="27224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927" y="358140"/>
              <a:ext cx="1255775" cy="1173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064" y="460248"/>
            <a:ext cx="1220724" cy="333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1807" y="315975"/>
            <a:ext cx="1245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SINAF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619758" y="1263141"/>
            <a:ext cx="9832340" cy="4930775"/>
          </a:xfrm>
          <a:custGeom>
            <a:avLst/>
            <a:gdLst/>
            <a:ahLst/>
            <a:cxnLst/>
            <a:rect l="l" t="t" r="r" b="b"/>
            <a:pathLst>
              <a:path w="9832340" h="4930775">
                <a:moveTo>
                  <a:pt x="9825482" y="4930648"/>
                </a:moveTo>
                <a:lnTo>
                  <a:pt x="6349" y="4930648"/>
                </a:lnTo>
                <a:lnTo>
                  <a:pt x="4381" y="4930330"/>
                </a:lnTo>
                <a:lnTo>
                  <a:pt x="2616" y="4929428"/>
                </a:lnTo>
                <a:lnTo>
                  <a:pt x="1206" y="4928031"/>
                </a:lnTo>
                <a:lnTo>
                  <a:pt x="304" y="4926253"/>
                </a:lnTo>
                <a:lnTo>
                  <a:pt x="0" y="4924298"/>
                </a:lnTo>
                <a:lnTo>
                  <a:pt x="0" y="6350"/>
                </a:lnTo>
                <a:lnTo>
                  <a:pt x="6349" y="0"/>
                </a:lnTo>
                <a:lnTo>
                  <a:pt x="9825482" y="0"/>
                </a:lnTo>
                <a:lnTo>
                  <a:pt x="9831832" y="6350"/>
                </a:lnTo>
                <a:lnTo>
                  <a:pt x="12699" y="6350"/>
                </a:lnTo>
                <a:lnTo>
                  <a:pt x="6350" y="12699"/>
                </a:lnTo>
                <a:lnTo>
                  <a:pt x="12699" y="12699"/>
                </a:lnTo>
                <a:lnTo>
                  <a:pt x="12699" y="4917947"/>
                </a:lnTo>
                <a:lnTo>
                  <a:pt x="6349" y="4917948"/>
                </a:lnTo>
                <a:lnTo>
                  <a:pt x="12699" y="4924298"/>
                </a:lnTo>
                <a:lnTo>
                  <a:pt x="9831832" y="4924298"/>
                </a:lnTo>
                <a:lnTo>
                  <a:pt x="9831514" y="4926253"/>
                </a:lnTo>
                <a:lnTo>
                  <a:pt x="9830612" y="4928031"/>
                </a:lnTo>
                <a:lnTo>
                  <a:pt x="9829215" y="4929428"/>
                </a:lnTo>
                <a:lnTo>
                  <a:pt x="9827437" y="4930330"/>
                </a:lnTo>
                <a:lnTo>
                  <a:pt x="9825482" y="4930648"/>
                </a:lnTo>
                <a:close/>
              </a:path>
              <a:path w="9832340" h="4930775">
                <a:moveTo>
                  <a:pt x="12699" y="12699"/>
                </a:moveTo>
                <a:lnTo>
                  <a:pt x="6350" y="12699"/>
                </a:lnTo>
                <a:lnTo>
                  <a:pt x="12699" y="6350"/>
                </a:lnTo>
                <a:lnTo>
                  <a:pt x="12699" y="12699"/>
                </a:lnTo>
                <a:close/>
              </a:path>
              <a:path w="9832340" h="4930775">
                <a:moveTo>
                  <a:pt x="9819132" y="12699"/>
                </a:moveTo>
                <a:lnTo>
                  <a:pt x="12699" y="12699"/>
                </a:lnTo>
                <a:lnTo>
                  <a:pt x="12699" y="6350"/>
                </a:lnTo>
                <a:lnTo>
                  <a:pt x="9819132" y="6350"/>
                </a:lnTo>
                <a:lnTo>
                  <a:pt x="9819132" y="12699"/>
                </a:lnTo>
                <a:close/>
              </a:path>
              <a:path w="9832340" h="4930775">
                <a:moveTo>
                  <a:pt x="9819132" y="4924298"/>
                </a:moveTo>
                <a:lnTo>
                  <a:pt x="9819132" y="6350"/>
                </a:lnTo>
                <a:lnTo>
                  <a:pt x="9825482" y="12699"/>
                </a:lnTo>
                <a:lnTo>
                  <a:pt x="9831832" y="12699"/>
                </a:lnTo>
                <a:lnTo>
                  <a:pt x="9831832" y="4917948"/>
                </a:lnTo>
                <a:lnTo>
                  <a:pt x="9825482" y="4917948"/>
                </a:lnTo>
                <a:lnTo>
                  <a:pt x="9819132" y="4924298"/>
                </a:lnTo>
                <a:close/>
              </a:path>
              <a:path w="9832340" h="4930775">
                <a:moveTo>
                  <a:pt x="9831832" y="12699"/>
                </a:moveTo>
                <a:lnTo>
                  <a:pt x="9825482" y="12699"/>
                </a:lnTo>
                <a:lnTo>
                  <a:pt x="9819132" y="6350"/>
                </a:lnTo>
                <a:lnTo>
                  <a:pt x="9831832" y="6350"/>
                </a:lnTo>
                <a:lnTo>
                  <a:pt x="9831832" y="12699"/>
                </a:lnTo>
                <a:close/>
              </a:path>
              <a:path w="9832340" h="4930775">
                <a:moveTo>
                  <a:pt x="12699" y="4924298"/>
                </a:moveTo>
                <a:lnTo>
                  <a:pt x="6349" y="4917948"/>
                </a:lnTo>
                <a:lnTo>
                  <a:pt x="12699" y="4917948"/>
                </a:lnTo>
                <a:lnTo>
                  <a:pt x="12699" y="4924298"/>
                </a:lnTo>
                <a:close/>
              </a:path>
              <a:path w="9832340" h="4930775">
                <a:moveTo>
                  <a:pt x="9819132" y="4924298"/>
                </a:moveTo>
                <a:lnTo>
                  <a:pt x="12699" y="4924298"/>
                </a:lnTo>
                <a:lnTo>
                  <a:pt x="12699" y="4917948"/>
                </a:lnTo>
                <a:lnTo>
                  <a:pt x="9819132" y="4917948"/>
                </a:lnTo>
                <a:lnTo>
                  <a:pt x="9819132" y="4924298"/>
                </a:lnTo>
                <a:close/>
              </a:path>
              <a:path w="9832340" h="4930775">
                <a:moveTo>
                  <a:pt x="9831832" y="4924298"/>
                </a:moveTo>
                <a:lnTo>
                  <a:pt x="9819132" y="4924298"/>
                </a:lnTo>
                <a:lnTo>
                  <a:pt x="9825482" y="4917948"/>
                </a:lnTo>
                <a:lnTo>
                  <a:pt x="9831832" y="4917948"/>
                </a:lnTo>
                <a:lnTo>
                  <a:pt x="9831832" y="49242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4594" y="1196340"/>
            <a:ext cx="9678035" cy="45218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820"/>
              </a:spcBef>
              <a:buChar char="•"/>
              <a:tabLst>
                <a:tab pos="241300" algn="l"/>
              </a:tabLst>
            </a:pPr>
            <a:r>
              <a:rPr sz="3000" spc="180" dirty="0">
                <a:latin typeface="Arial MT"/>
                <a:cs typeface="Arial MT"/>
              </a:rPr>
              <a:t>Sistem</a:t>
            </a:r>
            <a:r>
              <a:rPr sz="3000" spc="465" dirty="0">
                <a:latin typeface="Arial MT"/>
                <a:cs typeface="Arial MT"/>
              </a:rPr>
              <a:t> </a:t>
            </a:r>
            <a:r>
              <a:rPr sz="3000" spc="185" dirty="0">
                <a:latin typeface="Arial MT"/>
                <a:cs typeface="Arial MT"/>
              </a:rPr>
              <a:t>Informasi</a:t>
            </a:r>
            <a:r>
              <a:rPr sz="3000" spc="459" dirty="0">
                <a:latin typeface="Arial MT"/>
                <a:cs typeface="Arial MT"/>
              </a:rPr>
              <a:t> </a:t>
            </a:r>
            <a:r>
              <a:rPr sz="3000" spc="190" dirty="0">
                <a:latin typeface="Arial MT"/>
                <a:cs typeface="Arial MT"/>
              </a:rPr>
              <a:t>Nasional</a:t>
            </a:r>
            <a:r>
              <a:rPr sz="3000" spc="459" dirty="0">
                <a:latin typeface="Arial MT"/>
                <a:cs typeface="Arial MT"/>
              </a:rPr>
              <a:t> </a:t>
            </a:r>
            <a:r>
              <a:rPr sz="3000" spc="195" dirty="0">
                <a:latin typeface="Arial MT"/>
                <a:cs typeface="Arial MT"/>
              </a:rPr>
              <a:t>Akreditasi</a:t>
            </a:r>
            <a:r>
              <a:rPr sz="3000" spc="459" dirty="0">
                <a:latin typeface="Arial MT"/>
                <a:cs typeface="Arial MT"/>
              </a:rPr>
              <a:t> </a:t>
            </a:r>
            <a:r>
              <a:rPr sz="3000" spc="185" dirty="0">
                <a:latin typeface="Arial MT"/>
                <a:cs typeface="Arial MT"/>
              </a:rPr>
              <a:t>Fasyankes </a:t>
            </a:r>
            <a:r>
              <a:rPr sz="3000" dirty="0">
                <a:latin typeface="Arial MT"/>
                <a:cs typeface="Arial MT"/>
              </a:rPr>
              <a:t>(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SINAF</a:t>
            </a:r>
            <a:r>
              <a:rPr sz="3000" dirty="0">
                <a:latin typeface="Arial MT"/>
                <a:cs typeface="Arial MT"/>
              </a:rPr>
              <a:t>)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adalah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aplikasi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untuk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membantu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b="1" spc="-10" dirty="0">
                <a:latin typeface="Arial"/>
                <a:cs typeface="Arial"/>
              </a:rPr>
              <a:t>pelaksanaan </a:t>
            </a:r>
            <a:r>
              <a:rPr sz="3000" b="1" spc="50" dirty="0">
                <a:latin typeface="Arial"/>
                <a:cs typeface="Arial"/>
              </a:rPr>
              <a:t>survei</a:t>
            </a:r>
            <a:r>
              <a:rPr sz="3000" b="1" spc="170" dirty="0">
                <a:latin typeface="Arial"/>
                <a:cs typeface="Arial"/>
              </a:rPr>
              <a:t> </a:t>
            </a:r>
            <a:r>
              <a:rPr sz="3000" spc="55" dirty="0">
                <a:latin typeface="Arial MT"/>
                <a:cs typeface="Arial MT"/>
              </a:rPr>
              <a:t>akreditasi</a:t>
            </a:r>
            <a:r>
              <a:rPr sz="3000" spc="175" dirty="0">
                <a:latin typeface="Arial MT"/>
                <a:cs typeface="Arial MT"/>
              </a:rPr>
              <a:t> </a:t>
            </a:r>
            <a:r>
              <a:rPr sz="3000" b="1" spc="55" dirty="0">
                <a:latin typeface="Arial"/>
                <a:cs typeface="Arial"/>
              </a:rPr>
              <a:t>Puskesmas,</a:t>
            </a:r>
            <a:r>
              <a:rPr sz="3000" b="1" spc="170" dirty="0">
                <a:latin typeface="Arial"/>
                <a:cs typeface="Arial"/>
              </a:rPr>
              <a:t> </a:t>
            </a:r>
            <a:r>
              <a:rPr sz="3000" b="1" spc="55" dirty="0">
                <a:latin typeface="Arial"/>
                <a:cs typeface="Arial"/>
              </a:rPr>
              <a:t>Klinik,</a:t>
            </a:r>
            <a:r>
              <a:rPr sz="3000" b="1" spc="185" dirty="0">
                <a:latin typeface="Arial"/>
                <a:cs typeface="Arial"/>
              </a:rPr>
              <a:t> </a:t>
            </a:r>
            <a:r>
              <a:rPr sz="3000" b="1" spc="45" dirty="0">
                <a:latin typeface="Arial"/>
                <a:cs typeface="Arial"/>
              </a:rPr>
              <a:t>Laboratorium </a:t>
            </a:r>
            <a:r>
              <a:rPr sz="3000" b="1" dirty="0">
                <a:latin typeface="Arial"/>
                <a:cs typeface="Arial"/>
              </a:rPr>
              <a:t>Kesehatan,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UTD,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TPMD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dan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b="1" spc="-10" dirty="0">
                <a:latin typeface="Arial"/>
                <a:cs typeface="Arial"/>
              </a:rPr>
              <a:t>TPMDG</a:t>
            </a:r>
            <a:endParaRPr sz="3000">
              <a:latin typeface="Arial"/>
              <a:cs typeface="Arial"/>
            </a:endParaRPr>
          </a:p>
          <a:p>
            <a:pPr marL="241300" marR="65405" indent="-228600">
              <a:lnSpc>
                <a:spcPct val="80000"/>
              </a:lnSpc>
              <a:spcBef>
                <a:spcPts val="97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SINAF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b="1" dirty="0">
                <a:latin typeface="Arial"/>
                <a:cs typeface="Arial"/>
              </a:rPr>
              <a:t>telah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teregistrasi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dengan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aplikasi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lingkungan </a:t>
            </a:r>
            <a:r>
              <a:rPr sz="3000" dirty="0">
                <a:latin typeface="Arial MT"/>
                <a:cs typeface="Arial MT"/>
              </a:rPr>
              <a:t>Kemenkes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untuk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mendukung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proses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akreditasi</a:t>
            </a:r>
            <a:endParaRPr sz="3000">
              <a:latin typeface="Arial MT"/>
              <a:cs typeface="Arial MT"/>
            </a:endParaRPr>
          </a:p>
          <a:p>
            <a:pPr marL="241300" marR="261620" indent="-228600">
              <a:lnSpc>
                <a:spcPct val="8000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SINAF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aplikasi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b="1" dirty="0">
                <a:latin typeface="Arial"/>
                <a:cs typeface="Arial"/>
              </a:rPr>
              <a:t>web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base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menggunakan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server </a:t>
            </a:r>
            <a:r>
              <a:rPr sz="3000" dirty="0">
                <a:latin typeface="Arial MT"/>
                <a:cs typeface="Arial MT"/>
              </a:rPr>
              <a:t>Kemenkes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yang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dapat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akses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menggunakan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web </a:t>
            </a:r>
            <a:r>
              <a:rPr sz="3000" dirty="0">
                <a:latin typeface="Arial MT"/>
                <a:cs typeface="Arial MT"/>
              </a:rPr>
              <a:t>browser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oleh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user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sesuai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kewenangan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masing-</a:t>
            </a:r>
            <a:r>
              <a:rPr sz="3000" spc="-10" dirty="0">
                <a:latin typeface="Arial MT"/>
                <a:cs typeface="Arial MT"/>
              </a:rPr>
              <a:t>masing</a:t>
            </a:r>
            <a:endParaRPr sz="3000">
              <a:latin typeface="Arial MT"/>
              <a:cs typeface="Arial MT"/>
            </a:endParaRPr>
          </a:p>
          <a:p>
            <a:pPr marL="241300" marR="907415" indent="-228600">
              <a:lnSpc>
                <a:spcPts val="2880"/>
              </a:lnSpc>
              <a:spcBef>
                <a:spcPts val="975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Pengguna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SINAF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adalah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130" dirty="0">
                <a:latin typeface="Arial MT"/>
                <a:cs typeface="Arial MT"/>
              </a:rPr>
              <a:t>LPA</a:t>
            </a:r>
            <a:r>
              <a:rPr sz="3000" spc="-2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dan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Kemenkes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yang </a:t>
            </a:r>
            <a:r>
              <a:rPr sz="3000" dirty="0">
                <a:latin typeface="Arial MT"/>
                <a:cs typeface="Arial MT"/>
              </a:rPr>
              <a:t>dapat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diakses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melalui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b="1" spc="-10" dirty="0">
                <a:solidFill>
                  <a:srgbClr val="006EC0"/>
                </a:solidFill>
                <a:latin typeface="Arial"/>
                <a:cs typeface="Arial"/>
              </a:rPr>
              <a:t>https://sinaf.kemkes.go.id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522731"/>
            <a:ext cx="1217676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1519427"/>
            <a:ext cx="1592580" cy="14615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15511" y="231647"/>
            <a:ext cx="5066030" cy="901065"/>
            <a:chOff x="3715511" y="231647"/>
            <a:chExt cx="5066030" cy="9010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11" y="460247"/>
              <a:ext cx="3456432" cy="333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5640" y="231647"/>
              <a:ext cx="1755648" cy="9006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8173" y="315975"/>
            <a:ext cx="4831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1F5150"/>
                </a:solidFill>
              </a:rPr>
              <a:t>MODUL</a:t>
            </a:r>
            <a:r>
              <a:rPr sz="3200" spc="-220" dirty="0">
                <a:solidFill>
                  <a:srgbClr val="1F5150"/>
                </a:solidFill>
              </a:rPr>
              <a:t> </a:t>
            </a:r>
            <a:r>
              <a:rPr sz="3200" dirty="0">
                <a:solidFill>
                  <a:srgbClr val="1F5150"/>
                </a:solidFill>
              </a:rPr>
              <a:t>APLIKASI</a:t>
            </a:r>
            <a:r>
              <a:rPr sz="3200" spc="-10" dirty="0">
                <a:solidFill>
                  <a:srgbClr val="1F515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SINAF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634742" y="1525269"/>
            <a:ext cx="8725535" cy="4363720"/>
          </a:xfrm>
          <a:custGeom>
            <a:avLst/>
            <a:gdLst/>
            <a:ahLst/>
            <a:cxnLst/>
            <a:rect l="l" t="t" r="r" b="b"/>
            <a:pathLst>
              <a:path w="8725535" h="4363720">
                <a:moveTo>
                  <a:pt x="8719058" y="4363720"/>
                </a:moveTo>
                <a:lnTo>
                  <a:pt x="6350" y="4363720"/>
                </a:lnTo>
                <a:lnTo>
                  <a:pt x="4381" y="4363402"/>
                </a:lnTo>
                <a:lnTo>
                  <a:pt x="2616" y="4362500"/>
                </a:lnTo>
                <a:lnTo>
                  <a:pt x="1206" y="4361103"/>
                </a:lnTo>
                <a:lnTo>
                  <a:pt x="304" y="4359325"/>
                </a:lnTo>
                <a:lnTo>
                  <a:pt x="0" y="4357370"/>
                </a:lnTo>
                <a:lnTo>
                  <a:pt x="0" y="6349"/>
                </a:lnTo>
                <a:lnTo>
                  <a:pt x="6350" y="0"/>
                </a:lnTo>
                <a:lnTo>
                  <a:pt x="8719058" y="0"/>
                </a:lnTo>
                <a:lnTo>
                  <a:pt x="8725408" y="6349"/>
                </a:ln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4351020"/>
                </a:lnTo>
                <a:lnTo>
                  <a:pt x="6350" y="4351020"/>
                </a:lnTo>
                <a:lnTo>
                  <a:pt x="12700" y="4357370"/>
                </a:lnTo>
                <a:lnTo>
                  <a:pt x="8725408" y="4357370"/>
                </a:lnTo>
                <a:lnTo>
                  <a:pt x="8725090" y="4359325"/>
                </a:lnTo>
                <a:lnTo>
                  <a:pt x="8724188" y="4361103"/>
                </a:lnTo>
                <a:lnTo>
                  <a:pt x="8722791" y="4362500"/>
                </a:lnTo>
                <a:lnTo>
                  <a:pt x="8721013" y="4363402"/>
                </a:lnTo>
                <a:lnTo>
                  <a:pt x="8719058" y="4363720"/>
                </a:lnTo>
                <a:close/>
              </a:path>
              <a:path w="8725535" h="4363720">
                <a:moveTo>
                  <a:pt x="12700" y="12699"/>
                </a:move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close/>
              </a:path>
              <a:path w="8725535" h="4363720">
                <a:moveTo>
                  <a:pt x="8712708" y="12699"/>
                </a:moveTo>
                <a:lnTo>
                  <a:pt x="12700" y="12699"/>
                </a:lnTo>
                <a:lnTo>
                  <a:pt x="12700" y="6349"/>
                </a:lnTo>
                <a:lnTo>
                  <a:pt x="8712708" y="6349"/>
                </a:lnTo>
                <a:lnTo>
                  <a:pt x="8712708" y="12699"/>
                </a:lnTo>
                <a:close/>
              </a:path>
              <a:path w="8725535" h="4363720">
                <a:moveTo>
                  <a:pt x="8712708" y="4357370"/>
                </a:moveTo>
                <a:lnTo>
                  <a:pt x="8712708" y="6349"/>
                </a:lnTo>
                <a:lnTo>
                  <a:pt x="8719058" y="12699"/>
                </a:lnTo>
                <a:lnTo>
                  <a:pt x="8725408" y="12699"/>
                </a:lnTo>
                <a:lnTo>
                  <a:pt x="8725408" y="4351020"/>
                </a:lnTo>
                <a:lnTo>
                  <a:pt x="8719058" y="4351020"/>
                </a:lnTo>
                <a:lnTo>
                  <a:pt x="8712708" y="4357370"/>
                </a:lnTo>
                <a:close/>
              </a:path>
              <a:path w="8725535" h="4363720">
                <a:moveTo>
                  <a:pt x="8725408" y="12699"/>
                </a:moveTo>
                <a:lnTo>
                  <a:pt x="8719058" y="12699"/>
                </a:lnTo>
                <a:lnTo>
                  <a:pt x="8712708" y="6349"/>
                </a:lnTo>
                <a:lnTo>
                  <a:pt x="8725408" y="6349"/>
                </a:lnTo>
                <a:lnTo>
                  <a:pt x="8725408" y="12699"/>
                </a:lnTo>
                <a:close/>
              </a:path>
              <a:path w="8725535" h="4363720">
                <a:moveTo>
                  <a:pt x="12700" y="4357370"/>
                </a:moveTo>
                <a:lnTo>
                  <a:pt x="6350" y="4351020"/>
                </a:lnTo>
                <a:lnTo>
                  <a:pt x="12700" y="4351020"/>
                </a:lnTo>
                <a:lnTo>
                  <a:pt x="12700" y="4357370"/>
                </a:lnTo>
                <a:close/>
              </a:path>
              <a:path w="8725535" h="4363720">
                <a:moveTo>
                  <a:pt x="8712708" y="4357370"/>
                </a:moveTo>
                <a:lnTo>
                  <a:pt x="12700" y="4357370"/>
                </a:lnTo>
                <a:lnTo>
                  <a:pt x="12700" y="4351020"/>
                </a:lnTo>
                <a:lnTo>
                  <a:pt x="8712708" y="4351020"/>
                </a:lnTo>
                <a:lnTo>
                  <a:pt x="8712708" y="4357370"/>
                </a:lnTo>
                <a:close/>
              </a:path>
              <a:path w="8725535" h="4363720">
                <a:moveTo>
                  <a:pt x="8725408" y="4357370"/>
                </a:moveTo>
                <a:lnTo>
                  <a:pt x="8712708" y="4357370"/>
                </a:lnTo>
                <a:lnTo>
                  <a:pt x="8719058" y="4351020"/>
                </a:lnTo>
                <a:lnTo>
                  <a:pt x="8725408" y="4351020"/>
                </a:lnTo>
                <a:lnTo>
                  <a:pt x="8725408" y="435737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0085" y="1403400"/>
            <a:ext cx="7973695" cy="39890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Pengusulan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survei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Penjadwalan</a:t>
            </a:r>
            <a:r>
              <a:rPr sz="3200" spc="-15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survei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Pelaporan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hasil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survei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</a:tabLst>
            </a:pPr>
            <a:r>
              <a:rPr sz="3200" spc="-30" dirty="0">
                <a:latin typeface="Arial MT"/>
                <a:cs typeface="Arial MT"/>
              </a:rPr>
              <a:t>Verifikasi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laporan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hasil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survei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Pemberian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rekomendasi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status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akreditasi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Penetapan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status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akreditasi</a:t>
            </a:r>
            <a:endParaRPr sz="320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Arial MT"/>
                <a:cs typeface="Arial MT"/>
              </a:rPr>
              <a:t>Penerbitan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sertifikat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akreditasi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elektronik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PELAKSANAAN</a:t>
            </a:r>
            <a:r>
              <a:rPr spc="-120" dirty="0"/>
              <a:t> </a:t>
            </a:r>
            <a:r>
              <a:rPr dirty="0"/>
              <a:t>SURVEI</a:t>
            </a:r>
            <a:r>
              <a:rPr spc="-155" dirty="0"/>
              <a:t> </a:t>
            </a:r>
            <a:r>
              <a:rPr spc="-50" dirty="0"/>
              <a:t>YANG</a:t>
            </a:r>
            <a:r>
              <a:rPr spc="-145" dirty="0"/>
              <a:t> </a:t>
            </a:r>
            <a:r>
              <a:rPr spc="-25" dirty="0"/>
              <a:t>DIATUR</a:t>
            </a:r>
            <a:r>
              <a:rPr spc="-125" dirty="0"/>
              <a:t> </a:t>
            </a:r>
            <a:r>
              <a:rPr dirty="0"/>
              <a:t>DALAM</a:t>
            </a:r>
            <a:r>
              <a:rPr spc="-100" dirty="0"/>
              <a:t> </a:t>
            </a:r>
            <a:r>
              <a:rPr dirty="0"/>
              <a:t>JUKNIS</a:t>
            </a:r>
            <a:r>
              <a:rPr spc="-105" dirty="0"/>
              <a:t> </a:t>
            </a:r>
            <a:r>
              <a:rPr spc="-10" dirty="0"/>
              <a:t>SURVEI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" y="1199108"/>
            <a:ext cx="11281410" cy="5168900"/>
            <a:chOff x="156971" y="1199108"/>
            <a:chExt cx="11281410" cy="5168900"/>
          </a:xfrm>
        </p:grpSpPr>
        <p:sp>
          <p:nvSpPr>
            <p:cNvPr id="4" name="object 4"/>
            <p:cNvSpPr/>
            <p:nvPr/>
          </p:nvSpPr>
          <p:spPr>
            <a:xfrm>
              <a:off x="170459" y="1199108"/>
              <a:ext cx="11267440" cy="5168900"/>
            </a:xfrm>
            <a:custGeom>
              <a:avLst/>
              <a:gdLst/>
              <a:ahLst/>
              <a:cxnLst/>
              <a:rect l="l" t="t" r="r" b="b"/>
              <a:pathLst>
                <a:path w="11267440" h="5168900">
                  <a:moveTo>
                    <a:pt x="11267440" y="914400"/>
                  </a:moveTo>
                  <a:lnTo>
                    <a:pt x="11266119" y="863600"/>
                  </a:lnTo>
                  <a:lnTo>
                    <a:pt x="11265865" y="863600"/>
                  </a:lnTo>
                  <a:lnTo>
                    <a:pt x="11261954" y="812800"/>
                  </a:lnTo>
                  <a:lnTo>
                    <a:pt x="11261420" y="800100"/>
                  </a:lnTo>
                  <a:lnTo>
                    <a:pt x="11254994" y="762000"/>
                  </a:lnTo>
                  <a:lnTo>
                    <a:pt x="11254207" y="749300"/>
                  </a:lnTo>
                  <a:lnTo>
                    <a:pt x="11245329" y="711200"/>
                  </a:lnTo>
                  <a:lnTo>
                    <a:pt x="11244301" y="711200"/>
                  </a:lnTo>
                  <a:lnTo>
                    <a:pt x="11241481" y="698500"/>
                  </a:lnTo>
                  <a:lnTo>
                    <a:pt x="11233023" y="660400"/>
                  </a:lnTo>
                  <a:lnTo>
                    <a:pt x="11231766" y="660400"/>
                  </a:lnTo>
                  <a:lnTo>
                    <a:pt x="11221568" y="622300"/>
                  </a:lnTo>
                  <a:lnTo>
                    <a:pt x="11218177" y="609600"/>
                  </a:lnTo>
                  <a:lnTo>
                    <a:pt x="11216678" y="609600"/>
                  </a:lnTo>
                  <a:lnTo>
                    <a:pt x="11206137" y="584200"/>
                  </a:lnTo>
                  <a:lnTo>
                    <a:pt x="11200867" y="571500"/>
                  </a:lnTo>
                  <a:lnTo>
                    <a:pt x="11199139" y="558800"/>
                  </a:lnTo>
                  <a:lnTo>
                    <a:pt x="11181144" y="520700"/>
                  </a:lnTo>
                  <a:lnTo>
                    <a:pt x="11179213" y="520700"/>
                  </a:lnTo>
                  <a:lnTo>
                    <a:pt x="11159122" y="482600"/>
                  </a:lnTo>
                  <a:lnTo>
                    <a:pt x="11156988" y="469900"/>
                  </a:lnTo>
                  <a:lnTo>
                    <a:pt x="11134852" y="431800"/>
                  </a:lnTo>
                  <a:lnTo>
                    <a:pt x="11132528" y="431800"/>
                  </a:lnTo>
                  <a:lnTo>
                    <a:pt x="11124489" y="419100"/>
                  </a:lnTo>
                  <a:lnTo>
                    <a:pt x="11108436" y="393700"/>
                  </a:lnTo>
                  <a:lnTo>
                    <a:pt x="11105921" y="393700"/>
                  </a:lnTo>
                  <a:lnTo>
                    <a:pt x="11099229" y="383882"/>
                  </a:lnTo>
                  <a:lnTo>
                    <a:pt x="11099229" y="914400"/>
                  </a:lnTo>
                  <a:lnTo>
                    <a:pt x="11099203" y="4241800"/>
                  </a:lnTo>
                  <a:lnTo>
                    <a:pt x="11097908" y="4292600"/>
                  </a:lnTo>
                  <a:lnTo>
                    <a:pt x="11098174" y="4292600"/>
                  </a:lnTo>
                  <a:lnTo>
                    <a:pt x="11094263" y="4330700"/>
                  </a:lnTo>
                  <a:lnTo>
                    <a:pt x="11094784" y="4330700"/>
                  </a:lnTo>
                  <a:lnTo>
                    <a:pt x="11088345" y="4381500"/>
                  </a:lnTo>
                  <a:lnTo>
                    <a:pt x="11089119" y="4368800"/>
                  </a:lnTo>
                  <a:lnTo>
                    <a:pt x="11080229" y="4419600"/>
                  </a:lnTo>
                  <a:lnTo>
                    <a:pt x="11081258" y="4406900"/>
                  </a:lnTo>
                  <a:lnTo>
                    <a:pt x="11069993" y="4457700"/>
                  </a:lnTo>
                  <a:lnTo>
                    <a:pt x="11071250" y="4445000"/>
                  </a:lnTo>
                  <a:lnTo>
                    <a:pt x="11057674" y="4495800"/>
                  </a:lnTo>
                  <a:lnTo>
                    <a:pt x="11059160" y="4495800"/>
                  </a:lnTo>
                  <a:lnTo>
                    <a:pt x="11043336" y="4533900"/>
                  </a:lnTo>
                  <a:lnTo>
                    <a:pt x="11045063" y="4533900"/>
                  </a:lnTo>
                  <a:lnTo>
                    <a:pt x="11027067" y="4572000"/>
                  </a:lnTo>
                  <a:lnTo>
                    <a:pt x="11028998" y="4559300"/>
                  </a:lnTo>
                  <a:lnTo>
                    <a:pt x="11008906" y="4610100"/>
                  </a:lnTo>
                  <a:lnTo>
                    <a:pt x="11011040" y="4597400"/>
                  </a:lnTo>
                  <a:lnTo>
                    <a:pt x="10988904" y="4635500"/>
                  </a:lnTo>
                  <a:lnTo>
                    <a:pt x="10991240" y="4635500"/>
                  </a:lnTo>
                  <a:lnTo>
                    <a:pt x="10967161" y="4673600"/>
                  </a:lnTo>
                  <a:lnTo>
                    <a:pt x="10969676" y="4673600"/>
                  </a:lnTo>
                  <a:lnTo>
                    <a:pt x="10943704" y="4699000"/>
                  </a:lnTo>
                  <a:lnTo>
                    <a:pt x="10946409" y="4699000"/>
                  </a:lnTo>
                  <a:lnTo>
                    <a:pt x="10918609" y="4737100"/>
                  </a:lnTo>
                  <a:lnTo>
                    <a:pt x="10921492" y="4737100"/>
                  </a:lnTo>
                  <a:lnTo>
                    <a:pt x="10891952" y="4762500"/>
                  </a:lnTo>
                  <a:lnTo>
                    <a:pt x="10895000" y="4762500"/>
                  </a:lnTo>
                  <a:lnTo>
                    <a:pt x="10863783" y="4787900"/>
                  </a:lnTo>
                  <a:lnTo>
                    <a:pt x="10866996" y="4787900"/>
                  </a:lnTo>
                  <a:lnTo>
                    <a:pt x="10834167" y="4813300"/>
                  </a:lnTo>
                  <a:lnTo>
                    <a:pt x="10837532" y="4813300"/>
                  </a:lnTo>
                  <a:lnTo>
                    <a:pt x="10803166" y="4838700"/>
                  </a:lnTo>
                  <a:lnTo>
                    <a:pt x="10806697" y="4838700"/>
                  </a:lnTo>
                  <a:lnTo>
                    <a:pt x="10770870" y="4864100"/>
                  </a:lnTo>
                  <a:lnTo>
                    <a:pt x="10774540" y="4864100"/>
                  </a:lnTo>
                  <a:lnTo>
                    <a:pt x="10737317" y="4889500"/>
                  </a:lnTo>
                  <a:lnTo>
                    <a:pt x="10741139" y="4889500"/>
                  </a:lnTo>
                  <a:lnTo>
                    <a:pt x="10702595" y="4914900"/>
                  </a:lnTo>
                  <a:lnTo>
                    <a:pt x="10706557" y="4902200"/>
                  </a:lnTo>
                  <a:lnTo>
                    <a:pt x="10666743" y="4927600"/>
                  </a:lnTo>
                  <a:lnTo>
                    <a:pt x="10670845" y="4927600"/>
                  </a:lnTo>
                  <a:lnTo>
                    <a:pt x="10629849" y="4940300"/>
                  </a:lnTo>
                  <a:lnTo>
                    <a:pt x="10634078" y="4940300"/>
                  </a:lnTo>
                  <a:lnTo>
                    <a:pt x="10591965" y="4953000"/>
                  </a:lnTo>
                  <a:lnTo>
                    <a:pt x="10596296" y="4953000"/>
                  </a:lnTo>
                  <a:lnTo>
                    <a:pt x="10553154" y="4965700"/>
                  </a:lnTo>
                  <a:lnTo>
                    <a:pt x="10557586" y="4965700"/>
                  </a:lnTo>
                  <a:lnTo>
                    <a:pt x="10513466" y="4978400"/>
                  </a:lnTo>
                  <a:lnTo>
                    <a:pt x="10517988" y="4978400"/>
                  </a:lnTo>
                  <a:lnTo>
                    <a:pt x="10472966" y="4991100"/>
                  </a:lnTo>
                  <a:lnTo>
                    <a:pt x="1035215" y="4991100"/>
                  </a:lnTo>
                  <a:lnTo>
                    <a:pt x="990180" y="4978400"/>
                  </a:lnTo>
                  <a:lnTo>
                    <a:pt x="994702" y="4978400"/>
                  </a:lnTo>
                  <a:lnTo>
                    <a:pt x="950582" y="4965700"/>
                  </a:lnTo>
                  <a:lnTo>
                    <a:pt x="955014" y="4965700"/>
                  </a:lnTo>
                  <a:lnTo>
                    <a:pt x="911872" y="4953000"/>
                  </a:lnTo>
                  <a:lnTo>
                    <a:pt x="916203" y="4953000"/>
                  </a:lnTo>
                  <a:lnTo>
                    <a:pt x="874090" y="4940300"/>
                  </a:lnTo>
                  <a:lnTo>
                    <a:pt x="878319" y="4940300"/>
                  </a:lnTo>
                  <a:lnTo>
                    <a:pt x="837323" y="4927600"/>
                  </a:lnTo>
                  <a:lnTo>
                    <a:pt x="841425" y="4927600"/>
                  </a:lnTo>
                  <a:lnTo>
                    <a:pt x="801611" y="4902200"/>
                  </a:lnTo>
                  <a:lnTo>
                    <a:pt x="805573" y="4914900"/>
                  </a:lnTo>
                  <a:lnTo>
                    <a:pt x="767016" y="4889500"/>
                  </a:lnTo>
                  <a:lnTo>
                    <a:pt x="770851" y="4889500"/>
                  </a:lnTo>
                  <a:lnTo>
                    <a:pt x="733615" y="4864100"/>
                  </a:lnTo>
                  <a:lnTo>
                    <a:pt x="737298" y="4864100"/>
                  </a:lnTo>
                  <a:lnTo>
                    <a:pt x="701471" y="4838700"/>
                  </a:lnTo>
                  <a:lnTo>
                    <a:pt x="705002" y="4838700"/>
                  </a:lnTo>
                  <a:lnTo>
                    <a:pt x="670636" y="4813300"/>
                  </a:lnTo>
                  <a:lnTo>
                    <a:pt x="674001" y="4813300"/>
                  </a:lnTo>
                  <a:lnTo>
                    <a:pt x="641172" y="4787900"/>
                  </a:lnTo>
                  <a:lnTo>
                    <a:pt x="644385" y="4787900"/>
                  </a:lnTo>
                  <a:lnTo>
                    <a:pt x="613168" y="4762500"/>
                  </a:lnTo>
                  <a:lnTo>
                    <a:pt x="616216" y="4762500"/>
                  </a:lnTo>
                  <a:lnTo>
                    <a:pt x="586676" y="4737100"/>
                  </a:lnTo>
                  <a:lnTo>
                    <a:pt x="589559" y="4737100"/>
                  </a:lnTo>
                  <a:lnTo>
                    <a:pt x="561759" y="4699000"/>
                  </a:lnTo>
                  <a:lnTo>
                    <a:pt x="564464" y="4699000"/>
                  </a:lnTo>
                  <a:lnTo>
                    <a:pt x="538492" y="4673600"/>
                  </a:lnTo>
                  <a:lnTo>
                    <a:pt x="541020" y="4673600"/>
                  </a:lnTo>
                  <a:lnTo>
                    <a:pt x="516928" y="4635500"/>
                  </a:lnTo>
                  <a:lnTo>
                    <a:pt x="519264" y="4635500"/>
                  </a:lnTo>
                  <a:lnTo>
                    <a:pt x="504507" y="4610100"/>
                  </a:lnTo>
                  <a:lnTo>
                    <a:pt x="497141" y="4597400"/>
                  </a:lnTo>
                  <a:lnTo>
                    <a:pt x="499275" y="4610100"/>
                  </a:lnTo>
                  <a:lnTo>
                    <a:pt x="484200" y="4572000"/>
                  </a:lnTo>
                  <a:lnTo>
                    <a:pt x="479183" y="4559300"/>
                  </a:lnTo>
                  <a:lnTo>
                    <a:pt x="481114" y="4572000"/>
                  </a:lnTo>
                  <a:lnTo>
                    <a:pt x="463118" y="4533900"/>
                  </a:lnTo>
                  <a:lnTo>
                    <a:pt x="464832" y="4533900"/>
                  </a:lnTo>
                  <a:lnTo>
                    <a:pt x="449008" y="4495800"/>
                  </a:lnTo>
                  <a:lnTo>
                    <a:pt x="450507" y="4495800"/>
                  </a:lnTo>
                  <a:lnTo>
                    <a:pt x="440309" y="4457700"/>
                  </a:lnTo>
                  <a:lnTo>
                    <a:pt x="436918" y="4445000"/>
                  </a:lnTo>
                  <a:lnTo>
                    <a:pt x="438188" y="4457700"/>
                  </a:lnTo>
                  <a:lnTo>
                    <a:pt x="429729" y="4419600"/>
                  </a:lnTo>
                  <a:lnTo>
                    <a:pt x="426923" y="4406900"/>
                  </a:lnTo>
                  <a:lnTo>
                    <a:pt x="427939" y="4419600"/>
                  </a:lnTo>
                  <a:lnTo>
                    <a:pt x="421271" y="4381500"/>
                  </a:lnTo>
                  <a:lnTo>
                    <a:pt x="419049" y="4368800"/>
                  </a:lnTo>
                  <a:lnTo>
                    <a:pt x="419823" y="4381500"/>
                  </a:lnTo>
                  <a:lnTo>
                    <a:pt x="413397" y="4330700"/>
                  </a:lnTo>
                  <a:lnTo>
                    <a:pt x="413918" y="4330700"/>
                  </a:lnTo>
                  <a:lnTo>
                    <a:pt x="410006" y="4292600"/>
                  </a:lnTo>
                  <a:lnTo>
                    <a:pt x="410260" y="4292600"/>
                  </a:lnTo>
                  <a:lnTo>
                    <a:pt x="408940" y="4241800"/>
                  </a:lnTo>
                  <a:lnTo>
                    <a:pt x="408940" y="3110954"/>
                  </a:lnTo>
                  <a:lnTo>
                    <a:pt x="409663" y="3110738"/>
                  </a:lnTo>
                  <a:lnTo>
                    <a:pt x="453402" y="3094571"/>
                  </a:lnTo>
                  <a:lnTo>
                    <a:pt x="454228" y="3094202"/>
                  </a:lnTo>
                  <a:lnTo>
                    <a:pt x="474776" y="3083039"/>
                  </a:lnTo>
                  <a:lnTo>
                    <a:pt x="494169" y="3072511"/>
                  </a:lnTo>
                  <a:lnTo>
                    <a:pt x="494944" y="3072015"/>
                  </a:lnTo>
                  <a:lnTo>
                    <a:pt x="508482" y="3061855"/>
                  </a:lnTo>
                  <a:lnTo>
                    <a:pt x="530466" y="3045358"/>
                  </a:lnTo>
                  <a:lnTo>
                    <a:pt x="561644" y="3013646"/>
                  </a:lnTo>
                  <a:lnTo>
                    <a:pt x="587082" y="2977934"/>
                  </a:lnTo>
                  <a:lnTo>
                    <a:pt x="606107" y="2938754"/>
                  </a:lnTo>
                  <a:lnTo>
                    <a:pt x="618045" y="2896666"/>
                  </a:lnTo>
                  <a:lnTo>
                    <a:pt x="618363" y="2894368"/>
                  </a:lnTo>
                  <a:lnTo>
                    <a:pt x="618464" y="2893225"/>
                  </a:lnTo>
                  <a:lnTo>
                    <a:pt x="622249" y="2852267"/>
                  </a:lnTo>
                  <a:lnTo>
                    <a:pt x="622249" y="2851099"/>
                  </a:lnTo>
                  <a:lnTo>
                    <a:pt x="618261" y="2807830"/>
                  </a:lnTo>
                  <a:lnTo>
                    <a:pt x="606501" y="2765653"/>
                  </a:lnTo>
                  <a:lnTo>
                    <a:pt x="587616" y="2726347"/>
                  </a:lnTo>
                  <a:lnTo>
                    <a:pt x="562292" y="2690482"/>
                  </a:lnTo>
                  <a:lnTo>
                    <a:pt x="531190" y="2658643"/>
                  </a:lnTo>
                  <a:lnTo>
                    <a:pt x="508800" y="2641765"/>
                  </a:lnTo>
                  <a:lnTo>
                    <a:pt x="498233" y="2641765"/>
                  </a:lnTo>
                  <a:lnTo>
                    <a:pt x="497890" y="2641511"/>
                  </a:lnTo>
                  <a:lnTo>
                    <a:pt x="508482" y="2641511"/>
                  </a:lnTo>
                  <a:lnTo>
                    <a:pt x="494944" y="2631351"/>
                  </a:lnTo>
                  <a:lnTo>
                    <a:pt x="494169" y="2630855"/>
                  </a:lnTo>
                  <a:lnTo>
                    <a:pt x="475449" y="2620695"/>
                  </a:lnTo>
                  <a:lnTo>
                    <a:pt x="474776" y="2620327"/>
                  </a:lnTo>
                  <a:lnTo>
                    <a:pt x="454228" y="2609164"/>
                  </a:lnTo>
                  <a:lnTo>
                    <a:pt x="453402" y="2608783"/>
                  </a:lnTo>
                  <a:lnTo>
                    <a:pt x="441883" y="2604528"/>
                  </a:lnTo>
                  <a:lnTo>
                    <a:pt x="409663" y="2592616"/>
                  </a:lnTo>
                  <a:lnTo>
                    <a:pt x="408940" y="2592425"/>
                  </a:lnTo>
                  <a:lnTo>
                    <a:pt x="408940" y="914400"/>
                  </a:lnTo>
                  <a:lnTo>
                    <a:pt x="409956" y="875245"/>
                  </a:lnTo>
                  <a:lnTo>
                    <a:pt x="410006" y="876300"/>
                  </a:lnTo>
                  <a:lnTo>
                    <a:pt x="410083" y="875195"/>
                  </a:lnTo>
                  <a:lnTo>
                    <a:pt x="413918" y="825500"/>
                  </a:lnTo>
                  <a:lnTo>
                    <a:pt x="413397" y="825500"/>
                  </a:lnTo>
                  <a:lnTo>
                    <a:pt x="419823" y="787400"/>
                  </a:lnTo>
                  <a:lnTo>
                    <a:pt x="419049" y="787400"/>
                  </a:lnTo>
                  <a:lnTo>
                    <a:pt x="427939" y="749300"/>
                  </a:lnTo>
                  <a:lnTo>
                    <a:pt x="426923" y="749300"/>
                  </a:lnTo>
                  <a:lnTo>
                    <a:pt x="438188" y="698500"/>
                  </a:lnTo>
                  <a:lnTo>
                    <a:pt x="436918" y="711200"/>
                  </a:lnTo>
                  <a:lnTo>
                    <a:pt x="440309" y="698500"/>
                  </a:lnTo>
                  <a:lnTo>
                    <a:pt x="450507" y="660400"/>
                  </a:lnTo>
                  <a:lnTo>
                    <a:pt x="449008" y="673100"/>
                  </a:lnTo>
                  <a:lnTo>
                    <a:pt x="464832" y="622300"/>
                  </a:lnTo>
                  <a:lnTo>
                    <a:pt x="463118" y="635000"/>
                  </a:lnTo>
                  <a:lnTo>
                    <a:pt x="467614" y="622300"/>
                  </a:lnTo>
                  <a:lnTo>
                    <a:pt x="481114" y="584200"/>
                  </a:lnTo>
                  <a:lnTo>
                    <a:pt x="479183" y="596900"/>
                  </a:lnTo>
                  <a:lnTo>
                    <a:pt x="485876" y="584200"/>
                  </a:lnTo>
                  <a:lnTo>
                    <a:pt x="499275" y="558800"/>
                  </a:lnTo>
                  <a:lnTo>
                    <a:pt x="497141" y="558800"/>
                  </a:lnTo>
                  <a:lnTo>
                    <a:pt x="519264" y="520700"/>
                  </a:lnTo>
                  <a:lnTo>
                    <a:pt x="516928" y="520700"/>
                  </a:lnTo>
                  <a:lnTo>
                    <a:pt x="541020" y="482600"/>
                  </a:lnTo>
                  <a:lnTo>
                    <a:pt x="538492" y="495300"/>
                  </a:lnTo>
                  <a:lnTo>
                    <a:pt x="547141" y="482600"/>
                  </a:lnTo>
                  <a:lnTo>
                    <a:pt x="564464" y="457200"/>
                  </a:lnTo>
                  <a:lnTo>
                    <a:pt x="561771" y="457200"/>
                  </a:lnTo>
                  <a:lnTo>
                    <a:pt x="589559" y="419100"/>
                  </a:lnTo>
                  <a:lnTo>
                    <a:pt x="586676" y="431800"/>
                  </a:lnTo>
                  <a:lnTo>
                    <a:pt x="596519" y="419100"/>
                  </a:lnTo>
                  <a:lnTo>
                    <a:pt x="616216" y="393700"/>
                  </a:lnTo>
                  <a:lnTo>
                    <a:pt x="613168" y="393700"/>
                  </a:lnTo>
                  <a:lnTo>
                    <a:pt x="644398" y="368300"/>
                  </a:lnTo>
                  <a:lnTo>
                    <a:pt x="641184" y="368300"/>
                  </a:lnTo>
                  <a:lnTo>
                    <a:pt x="674001" y="342900"/>
                  </a:lnTo>
                  <a:lnTo>
                    <a:pt x="670636" y="342900"/>
                  </a:lnTo>
                  <a:lnTo>
                    <a:pt x="705002" y="317500"/>
                  </a:lnTo>
                  <a:lnTo>
                    <a:pt x="701471" y="317500"/>
                  </a:lnTo>
                  <a:lnTo>
                    <a:pt x="737298" y="292100"/>
                  </a:lnTo>
                  <a:lnTo>
                    <a:pt x="733615" y="292100"/>
                  </a:lnTo>
                  <a:lnTo>
                    <a:pt x="770851" y="266700"/>
                  </a:lnTo>
                  <a:lnTo>
                    <a:pt x="767029" y="266700"/>
                  </a:lnTo>
                  <a:lnTo>
                    <a:pt x="805573" y="254000"/>
                  </a:lnTo>
                  <a:lnTo>
                    <a:pt x="801611" y="254000"/>
                  </a:lnTo>
                  <a:lnTo>
                    <a:pt x="841425" y="228600"/>
                  </a:lnTo>
                  <a:lnTo>
                    <a:pt x="837323" y="228600"/>
                  </a:lnTo>
                  <a:lnTo>
                    <a:pt x="878319" y="215900"/>
                  </a:lnTo>
                  <a:lnTo>
                    <a:pt x="874090" y="215900"/>
                  </a:lnTo>
                  <a:lnTo>
                    <a:pt x="916203" y="203200"/>
                  </a:lnTo>
                  <a:lnTo>
                    <a:pt x="911872" y="203200"/>
                  </a:lnTo>
                  <a:lnTo>
                    <a:pt x="955014" y="190500"/>
                  </a:lnTo>
                  <a:lnTo>
                    <a:pt x="950582" y="190500"/>
                  </a:lnTo>
                  <a:lnTo>
                    <a:pt x="994702" y="177800"/>
                  </a:lnTo>
                  <a:lnTo>
                    <a:pt x="1030605" y="177800"/>
                  </a:lnTo>
                  <a:lnTo>
                    <a:pt x="1076477" y="165100"/>
                  </a:lnTo>
                  <a:lnTo>
                    <a:pt x="10431704" y="165100"/>
                  </a:lnTo>
                  <a:lnTo>
                    <a:pt x="10477563" y="177800"/>
                  </a:lnTo>
                  <a:lnTo>
                    <a:pt x="10513466" y="177800"/>
                  </a:lnTo>
                  <a:lnTo>
                    <a:pt x="10557586" y="190500"/>
                  </a:lnTo>
                  <a:lnTo>
                    <a:pt x="10553154" y="190500"/>
                  </a:lnTo>
                  <a:lnTo>
                    <a:pt x="10596296" y="203200"/>
                  </a:lnTo>
                  <a:lnTo>
                    <a:pt x="10591965" y="203200"/>
                  </a:lnTo>
                  <a:lnTo>
                    <a:pt x="10634066" y="215900"/>
                  </a:lnTo>
                  <a:lnTo>
                    <a:pt x="10629849" y="215900"/>
                  </a:lnTo>
                  <a:lnTo>
                    <a:pt x="10670845" y="228600"/>
                  </a:lnTo>
                  <a:lnTo>
                    <a:pt x="10666743" y="228600"/>
                  </a:lnTo>
                  <a:lnTo>
                    <a:pt x="10706557" y="254000"/>
                  </a:lnTo>
                  <a:lnTo>
                    <a:pt x="10702595" y="254000"/>
                  </a:lnTo>
                  <a:lnTo>
                    <a:pt x="10741139" y="266700"/>
                  </a:lnTo>
                  <a:lnTo>
                    <a:pt x="10737317" y="266700"/>
                  </a:lnTo>
                  <a:lnTo>
                    <a:pt x="10774540" y="292100"/>
                  </a:lnTo>
                  <a:lnTo>
                    <a:pt x="10770870" y="292100"/>
                  </a:lnTo>
                  <a:lnTo>
                    <a:pt x="10806697" y="317500"/>
                  </a:lnTo>
                  <a:lnTo>
                    <a:pt x="10803166" y="317500"/>
                  </a:lnTo>
                  <a:lnTo>
                    <a:pt x="10837532" y="342900"/>
                  </a:lnTo>
                  <a:lnTo>
                    <a:pt x="10834167" y="342900"/>
                  </a:lnTo>
                  <a:lnTo>
                    <a:pt x="10866984" y="368300"/>
                  </a:lnTo>
                  <a:lnTo>
                    <a:pt x="10863771" y="368300"/>
                  </a:lnTo>
                  <a:lnTo>
                    <a:pt x="10895000" y="393700"/>
                  </a:lnTo>
                  <a:lnTo>
                    <a:pt x="10891952" y="393700"/>
                  </a:lnTo>
                  <a:lnTo>
                    <a:pt x="10921492" y="431800"/>
                  </a:lnTo>
                  <a:lnTo>
                    <a:pt x="10918609" y="419100"/>
                  </a:lnTo>
                  <a:lnTo>
                    <a:pt x="10946409" y="457200"/>
                  </a:lnTo>
                  <a:lnTo>
                    <a:pt x="10943704" y="457200"/>
                  </a:lnTo>
                  <a:lnTo>
                    <a:pt x="10969676" y="495300"/>
                  </a:lnTo>
                  <a:lnTo>
                    <a:pt x="10967161" y="482600"/>
                  </a:lnTo>
                  <a:lnTo>
                    <a:pt x="10991240" y="520700"/>
                  </a:lnTo>
                  <a:lnTo>
                    <a:pt x="10988904" y="520700"/>
                  </a:lnTo>
                  <a:lnTo>
                    <a:pt x="11011040" y="558800"/>
                  </a:lnTo>
                  <a:lnTo>
                    <a:pt x="11008906" y="558800"/>
                  </a:lnTo>
                  <a:lnTo>
                    <a:pt x="11028998" y="596900"/>
                  </a:lnTo>
                  <a:lnTo>
                    <a:pt x="11027067" y="584200"/>
                  </a:lnTo>
                  <a:lnTo>
                    <a:pt x="11045063" y="635000"/>
                  </a:lnTo>
                  <a:lnTo>
                    <a:pt x="11043336" y="622300"/>
                  </a:lnTo>
                  <a:lnTo>
                    <a:pt x="11059160" y="673100"/>
                  </a:lnTo>
                  <a:lnTo>
                    <a:pt x="11057674" y="660400"/>
                  </a:lnTo>
                  <a:lnTo>
                    <a:pt x="11071250" y="711200"/>
                  </a:lnTo>
                  <a:lnTo>
                    <a:pt x="11069993" y="698500"/>
                  </a:lnTo>
                  <a:lnTo>
                    <a:pt x="11081258" y="749300"/>
                  </a:lnTo>
                  <a:lnTo>
                    <a:pt x="11080229" y="749300"/>
                  </a:lnTo>
                  <a:lnTo>
                    <a:pt x="11089119" y="787400"/>
                  </a:lnTo>
                  <a:lnTo>
                    <a:pt x="11088345" y="787400"/>
                  </a:lnTo>
                  <a:lnTo>
                    <a:pt x="11094784" y="825500"/>
                  </a:lnTo>
                  <a:lnTo>
                    <a:pt x="11094263" y="825500"/>
                  </a:lnTo>
                  <a:lnTo>
                    <a:pt x="11097197" y="863600"/>
                  </a:lnTo>
                  <a:lnTo>
                    <a:pt x="11098124" y="874433"/>
                  </a:lnTo>
                  <a:lnTo>
                    <a:pt x="11098149" y="875195"/>
                  </a:lnTo>
                  <a:lnTo>
                    <a:pt x="11098276" y="877798"/>
                  </a:lnTo>
                  <a:lnTo>
                    <a:pt x="11099229" y="914400"/>
                  </a:lnTo>
                  <a:lnTo>
                    <a:pt x="11099229" y="383882"/>
                  </a:lnTo>
                  <a:lnTo>
                    <a:pt x="11079950" y="355600"/>
                  </a:lnTo>
                  <a:lnTo>
                    <a:pt x="11077245" y="355600"/>
                  </a:lnTo>
                  <a:lnTo>
                    <a:pt x="11049445" y="317500"/>
                  </a:lnTo>
                  <a:lnTo>
                    <a:pt x="11046574" y="317500"/>
                  </a:lnTo>
                  <a:lnTo>
                    <a:pt x="11017034" y="279400"/>
                  </a:lnTo>
                  <a:lnTo>
                    <a:pt x="11013986" y="279400"/>
                  </a:lnTo>
                  <a:lnTo>
                    <a:pt x="10982770" y="241300"/>
                  </a:lnTo>
                  <a:lnTo>
                    <a:pt x="10979556" y="241300"/>
                  </a:lnTo>
                  <a:lnTo>
                    <a:pt x="10946727" y="215900"/>
                  </a:lnTo>
                  <a:lnTo>
                    <a:pt x="10943349" y="215900"/>
                  </a:lnTo>
                  <a:lnTo>
                    <a:pt x="10908995" y="177800"/>
                  </a:lnTo>
                  <a:lnTo>
                    <a:pt x="10905465" y="177800"/>
                  </a:lnTo>
                  <a:lnTo>
                    <a:pt x="10887545" y="165100"/>
                  </a:lnTo>
                  <a:lnTo>
                    <a:pt x="10869625" y="152400"/>
                  </a:lnTo>
                  <a:lnTo>
                    <a:pt x="10865955" y="152400"/>
                  </a:lnTo>
                  <a:lnTo>
                    <a:pt x="10828731" y="127000"/>
                  </a:lnTo>
                  <a:lnTo>
                    <a:pt x="10824909" y="127000"/>
                  </a:lnTo>
                  <a:lnTo>
                    <a:pt x="10786351" y="101600"/>
                  </a:lnTo>
                  <a:lnTo>
                    <a:pt x="10782389" y="101600"/>
                  </a:lnTo>
                  <a:lnTo>
                    <a:pt x="10742574" y="76200"/>
                  </a:lnTo>
                  <a:lnTo>
                    <a:pt x="10738485" y="76200"/>
                  </a:lnTo>
                  <a:lnTo>
                    <a:pt x="10697489" y="63500"/>
                  </a:lnTo>
                  <a:lnTo>
                    <a:pt x="10693273" y="63500"/>
                  </a:lnTo>
                  <a:lnTo>
                    <a:pt x="10651160" y="38100"/>
                  </a:lnTo>
                  <a:lnTo>
                    <a:pt x="10646829" y="38100"/>
                  </a:lnTo>
                  <a:lnTo>
                    <a:pt x="10603675" y="25400"/>
                  </a:lnTo>
                  <a:lnTo>
                    <a:pt x="10599230" y="25400"/>
                  </a:lnTo>
                  <a:lnTo>
                    <a:pt x="10555110" y="12700"/>
                  </a:lnTo>
                  <a:lnTo>
                    <a:pt x="10505554" y="12700"/>
                  </a:lnTo>
                  <a:lnTo>
                    <a:pt x="10500957" y="0"/>
                  </a:lnTo>
                  <a:lnTo>
                    <a:pt x="1007224" y="0"/>
                  </a:lnTo>
                  <a:lnTo>
                    <a:pt x="1002614" y="12700"/>
                  </a:lnTo>
                  <a:lnTo>
                    <a:pt x="953058" y="12700"/>
                  </a:lnTo>
                  <a:lnTo>
                    <a:pt x="908939" y="25400"/>
                  </a:lnTo>
                  <a:lnTo>
                    <a:pt x="904494" y="25400"/>
                  </a:lnTo>
                  <a:lnTo>
                    <a:pt x="861339" y="38100"/>
                  </a:lnTo>
                  <a:lnTo>
                    <a:pt x="857008" y="38100"/>
                  </a:lnTo>
                  <a:lnTo>
                    <a:pt x="814895" y="63500"/>
                  </a:lnTo>
                  <a:lnTo>
                    <a:pt x="810679" y="63500"/>
                  </a:lnTo>
                  <a:lnTo>
                    <a:pt x="769683" y="76200"/>
                  </a:lnTo>
                  <a:lnTo>
                    <a:pt x="765594" y="76200"/>
                  </a:lnTo>
                  <a:lnTo>
                    <a:pt x="725779" y="101600"/>
                  </a:lnTo>
                  <a:lnTo>
                    <a:pt x="721817" y="101600"/>
                  </a:lnTo>
                  <a:lnTo>
                    <a:pt x="683260" y="127000"/>
                  </a:lnTo>
                  <a:lnTo>
                    <a:pt x="679437" y="127000"/>
                  </a:lnTo>
                  <a:lnTo>
                    <a:pt x="642213" y="152400"/>
                  </a:lnTo>
                  <a:lnTo>
                    <a:pt x="638530" y="152400"/>
                  </a:lnTo>
                  <a:lnTo>
                    <a:pt x="602703" y="177800"/>
                  </a:lnTo>
                  <a:lnTo>
                    <a:pt x="599173" y="177800"/>
                  </a:lnTo>
                  <a:lnTo>
                    <a:pt x="564807" y="215900"/>
                  </a:lnTo>
                  <a:lnTo>
                    <a:pt x="561441" y="215900"/>
                  </a:lnTo>
                  <a:lnTo>
                    <a:pt x="528612" y="241300"/>
                  </a:lnTo>
                  <a:lnTo>
                    <a:pt x="525399" y="241300"/>
                  </a:lnTo>
                  <a:lnTo>
                    <a:pt x="494182" y="279400"/>
                  </a:lnTo>
                  <a:lnTo>
                    <a:pt x="491134" y="279400"/>
                  </a:lnTo>
                  <a:lnTo>
                    <a:pt x="461594" y="317500"/>
                  </a:lnTo>
                  <a:lnTo>
                    <a:pt x="458711" y="317500"/>
                  </a:lnTo>
                  <a:lnTo>
                    <a:pt x="430923" y="355600"/>
                  </a:lnTo>
                  <a:lnTo>
                    <a:pt x="428218" y="355600"/>
                  </a:lnTo>
                  <a:lnTo>
                    <a:pt x="402247" y="393700"/>
                  </a:lnTo>
                  <a:lnTo>
                    <a:pt x="399732" y="393700"/>
                  </a:lnTo>
                  <a:lnTo>
                    <a:pt x="375640" y="431800"/>
                  </a:lnTo>
                  <a:lnTo>
                    <a:pt x="373316" y="431800"/>
                  </a:lnTo>
                  <a:lnTo>
                    <a:pt x="351193" y="469900"/>
                  </a:lnTo>
                  <a:lnTo>
                    <a:pt x="349046" y="482600"/>
                  </a:lnTo>
                  <a:lnTo>
                    <a:pt x="328955" y="520700"/>
                  </a:lnTo>
                  <a:lnTo>
                    <a:pt x="327025" y="520700"/>
                  </a:lnTo>
                  <a:lnTo>
                    <a:pt x="309029" y="558800"/>
                  </a:lnTo>
                  <a:lnTo>
                    <a:pt x="307314" y="571500"/>
                  </a:lnTo>
                  <a:lnTo>
                    <a:pt x="291490" y="609600"/>
                  </a:lnTo>
                  <a:lnTo>
                    <a:pt x="289991" y="609600"/>
                  </a:lnTo>
                  <a:lnTo>
                    <a:pt x="276415" y="660400"/>
                  </a:lnTo>
                  <a:lnTo>
                    <a:pt x="275145" y="660400"/>
                  </a:lnTo>
                  <a:lnTo>
                    <a:pt x="263880" y="711200"/>
                  </a:lnTo>
                  <a:lnTo>
                    <a:pt x="262851" y="711200"/>
                  </a:lnTo>
                  <a:lnTo>
                    <a:pt x="253961" y="749300"/>
                  </a:lnTo>
                  <a:lnTo>
                    <a:pt x="253187" y="762000"/>
                  </a:lnTo>
                  <a:lnTo>
                    <a:pt x="246748" y="800100"/>
                  </a:lnTo>
                  <a:lnTo>
                    <a:pt x="246227" y="812800"/>
                  </a:lnTo>
                  <a:lnTo>
                    <a:pt x="242316" y="863600"/>
                  </a:lnTo>
                  <a:lnTo>
                    <a:pt x="242049" y="863600"/>
                  </a:lnTo>
                  <a:lnTo>
                    <a:pt x="240728" y="914400"/>
                  </a:lnTo>
                  <a:lnTo>
                    <a:pt x="240728" y="2586494"/>
                  </a:lnTo>
                  <a:lnTo>
                    <a:pt x="213448" y="2592374"/>
                  </a:lnTo>
                  <a:lnTo>
                    <a:pt x="212585" y="2592616"/>
                  </a:lnTo>
                  <a:lnTo>
                    <a:pt x="168846" y="2608783"/>
                  </a:lnTo>
                  <a:lnTo>
                    <a:pt x="128079" y="2630855"/>
                  </a:lnTo>
                  <a:lnTo>
                    <a:pt x="91782" y="2658008"/>
                  </a:lnTo>
                  <a:lnTo>
                    <a:pt x="60591" y="2689720"/>
                  </a:lnTo>
                  <a:lnTo>
                    <a:pt x="35153" y="2725432"/>
                  </a:lnTo>
                  <a:lnTo>
                    <a:pt x="16141" y="2764612"/>
                  </a:lnTo>
                  <a:lnTo>
                    <a:pt x="4203" y="2806700"/>
                  </a:lnTo>
                  <a:lnTo>
                    <a:pt x="3771" y="2810129"/>
                  </a:lnTo>
                  <a:lnTo>
                    <a:pt x="0" y="2851099"/>
                  </a:lnTo>
                  <a:lnTo>
                    <a:pt x="0" y="2852267"/>
                  </a:lnTo>
                  <a:lnTo>
                    <a:pt x="3987" y="2895536"/>
                  </a:lnTo>
                  <a:lnTo>
                    <a:pt x="15748" y="2937713"/>
                  </a:lnTo>
                  <a:lnTo>
                    <a:pt x="34620" y="2977019"/>
                  </a:lnTo>
                  <a:lnTo>
                    <a:pt x="59956" y="3012871"/>
                  </a:lnTo>
                  <a:lnTo>
                    <a:pt x="91059" y="3044723"/>
                  </a:lnTo>
                  <a:lnTo>
                    <a:pt x="127304" y="3072015"/>
                  </a:lnTo>
                  <a:lnTo>
                    <a:pt x="168021" y="3094202"/>
                  </a:lnTo>
                  <a:lnTo>
                    <a:pt x="212585" y="3110738"/>
                  </a:lnTo>
                  <a:lnTo>
                    <a:pt x="240728" y="3116872"/>
                  </a:lnTo>
                  <a:lnTo>
                    <a:pt x="240728" y="4254500"/>
                  </a:lnTo>
                  <a:lnTo>
                    <a:pt x="242049" y="4292600"/>
                  </a:lnTo>
                  <a:lnTo>
                    <a:pt x="242316" y="4305300"/>
                  </a:lnTo>
                  <a:lnTo>
                    <a:pt x="246227" y="4343400"/>
                  </a:lnTo>
                  <a:lnTo>
                    <a:pt x="246748" y="4356100"/>
                  </a:lnTo>
                  <a:lnTo>
                    <a:pt x="253187" y="4394200"/>
                  </a:lnTo>
                  <a:lnTo>
                    <a:pt x="253961" y="4406900"/>
                  </a:lnTo>
                  <a:lnTo>
                    <a:pt x="262851" y="4445000"/>
                  </a:lnTo>
                  <a:lnTo>
                    <a:pt x="263880" y="4457700"/>
                  </a:lnTo>
                  <a:lnTo>
                    <a:pt x="275145" y="4495800"/>
                  </a:lnTo>
                  <a:lnTo>
                    <a:pt x="276415" y="4495800"/>
                  </a:lnTo>
                  <a:lnTo>
                    <a:pt x="289991" y="4546600"/>
                  </a:lnTo>
                  <a:lnTo>
                    <a:pt x="291490" y="4546600"/>
                  </a:lnTo>
                  <a:lnTo>
                    <a:pt x="307314" y="4584700"/>
                  </a:lnTo>
                  <a:lnTo>
                    <a:pt x="309029" y="4597400"/>
                  </a:lnTo>
                  <a:lnTo>
                    <a:pt x="327025" y="4635500"/>
                  </a:lnTo>
                  <a:lnTo>
                    <a:pt x="328955" y="4635500"/>
                  </a:lnTo>
                  <a:lnTo>
                    <a:pt x="349046" y="4686300"/>
                  </a:lnTo>
                  <a:lnTo>
                    <a:pt x="351193" y="4686300"/>
                  </a:lnTo>
                  <a:lnTo>
                    <a:pt x="373316" y="4724400"/>
                  </a:lnTo>
                  <a:lnTo>
                    <a:pt x="375640" y="4724400"/>
                  </a:lnTo>
                  <a:lnTo>
                    <a:pt x="399732" y="4762500"/>
                  </a:lnTo>
                  <a:lnTo>
                    <a:pt x="402247" y="4762500"/>
                  </a:lnTo>
                  <a:lnTo>
                    <a:pt x="428218" y="4800600"/>
                  </a:lnTo>
                  <a:lnTo>
                    <a:pt x="430923" y="4800600"/>
                  </a:lnTo>
                  <a:lnTo>
                    <a:pt x="458724" y="4838700"/>
                  </a:lnTo>
                  <a:lnTo>
                    <a:pt x="461594" y="4838700"/>
                  </a:lnTo>
                  <a:lnTo>
                    <a:pt x="491134" y="4876800"/>
                  </a:lnTo>
                  <a:lnTo>
                    <a:pt x="494182" y="4876800"/>
                  </a:lnTo>
                  <a:lnTo>
                    <a:pt x="525399" y="4914900"/>
                  </a:lnTo>
                  <a:lnTo>
                    <a:pt x="528612" y="4914900"/>
                  </a:lnTo>
                  <a:lnTo>
                    <a:pt x="561441" y="4940300"/>
                  </a:lnTo>
                  <a:lnTo>
                    <a:pt x="564819" y="4953000"/>
                  </a:lnTo>
                  <a:lnTo>
                    <a:pt x="599173" y="4978400"/>
                  </a:lnTo>
                  <a:lnTo>
                    <a:pt x="602703" y="4978400"/>
                  </a:lnTo>
                  <a:lnTo>
                    <a:pt x="638530" y="5003800"/>
                  </a:lnTo>
                  <a:lnTo>
                    <a:pt x="642213" y="5003800"/>
                  </a:lnTo>
                  <a:lnTo>
                    <a:pt x="679437" y="5029200"/>
                  </a:lnTo>
                  <a:lnTo>
                    <a:pt x="683260" y="5029200"/>
                  </a:lnTo>
                  <a:lnTo>
                    <a:pt x="721817" y="5054600"/>
                  </a:lnTo>
                  <a:lnTo>
                    <a:pt x="725779" y="5054600"/>
                  </a:lnTo>
                  <a:lnTo>
                    <a:pt x="765594" y="5080000"/>
                  </a:lnTo>
                  <a:lnTo>
                    <a:pt x="769683" y="5080000"/>
                  </a:lnTo>
                  <a:lnTo>
                    <a:pt x="810679" y="5092700"/>
                  </a:lnTo>
                  <a:lnTo>
                    <a:pt x="814895" y="5092700"/>
                  </a:lnTo>
                  <a:lnTo>
                    <a:pt x="857008" y="5118100"/>
                  </a:lnTo>
                  <a:lnTo>
                    <a:pt x="861339" y="5118100"/>
                  </a:lnTo>
                  <a:lnTo>
                    <a:pt x="904494" y="5130800"/>
                  </a:lnTo>
                  <a:lnTo>
                    <a:pt x="908939" y="5130800"/>
                  </a:lnTo>
                  <a:lnTo>
                    <a:pt x="953058" y="5143500"/>
                  </a:lnTo>
                  <a:lnTo>
                    <a:pt x="957592" y="5143500"/>
                  </a:lnTo>
                  <a:lnTo>
                    <a:pt x="1002614" y="5156200"/>
                  </a:lnTo>
                  <a:lnTo>
                    <a:pt x="1057744" y="5156200"/>
                  </a:lnTo>
                  <a:lnTo>
                    <a:pt x="1104366" y="5168900"/>
                  </a:lnTo>
                  <a:lnTo>
                    <a:pt x="10403815" y="5168900"/>
                  </a:lnTo>
                  <a:lnTo>
                    <a:pt x="10450436" y="5156200"/>
                  </a:lnTo>
                  <a:lnTo>
                    <a:pt x="10505554" y="5156200"/>
                  </a:lnTo>
                  <a:lnTo>
                    <a:pt x="10550576" y="5143500"/>
                  </a:lnTo>
                  <a:lnTo>
                    <a:pt x="10555110" y="5143500"/>
                  </a:lnTo>
                  <a:lnTo>
                    <a:pt x="10599230" y="5130800"/>
                  </a:lnTo>
                  <a:lnTo>
                    <a:pt x="10603675" y="5130800"/>
                  </a:lnTo>
                  <a:lnTo>
                    <a:pt x="10646829" y="5118100"/>
                  </a:lnTo>
                  <a:lnTo>
                    <a:pt x="10651160" y="5118100"/>
                  </a:lnTo>
                  <a:lnTo>
                    <a:pt x="10693260" y="5092700"/>
                  </a:lnTo>
                  <a:lnTo>
                    <a:pt x="10697489" y="5092700"/>
                  </a:lnTo>
                  <a:lnTo>
                    <a:pt x="10738485" y="5080000"/>
                  </a:lnTo>
                  <a:lnTo>
                    <a:pt x="10742574" y="5080000"/>
                  </a:lnTo>
                  <a:lnTo>
                    <a:pt x="10782389" y="5054600"/>
                  </a:lnTo>
                  <a:lnTo>
                    <a:pt x="10786351" y="5054600"/>
                  </a:lnTo>
                  <a:lnTo>
                    <a:pt x="10824909" y="5029200"/>
                  </a:lnTo>
                  <a:lnTo>
                    <a:pt x="10828731" y="5029200"/>
                  </a:lnTo>
                  <a:lnTo>
                    <a:pt x="10865955" y="5003800"/>
                  </a:lnTo>
                  <a:lnTo>
                    <a:pt x="10869625" y="5003800"/>
                  </a:lnTo>
                  <a:lnTo>
                    <a:pt x="10887545" y="4991100"/>
                  </a:lnTo>
                  <a:lnTo>
                    <a:pt x="10905465" y="4978400"/>
                  </a:lnTo>
                  <a:lnTo>
                    <a:pt x="10908995" y="4978400"/>
                  </a:lnTo>
                  <a:lnTo>
                    <a:pt x="10943349" y="4953000"/>
                  </a:lnTo>
                  <a:lnTo>
                    <a:pt x="10946727" y="4940300"/>
                  </a:lnTo>
                  <a:lnTo>
                    <a:pt x="10979556" y="4914900"/>
                  </a:lnTo>
                  <a:lnTo>
                    <a:pt x="10982770" y="4914900"/>
                  </a:lnTo>
                  <a:lnTo>
                    <a:pt x="11013986" y="4876800"/>
                  </a:lnTo>
                  <a:lnTo>
                    <a:pt x="11017034" y="4876800"/>
                  </a:lnTo>
                  <a:lnTo>
                    <a:pt x="11046574" y="4838700"/>
                  </a:lnTo>
                  <a:lnTo>
                    <a:pt x="11049445" y="4838700"/>
                  </a:lnTo>
                  <a:lnTo>
                    <a:pt x="11077245" y="4800600"/>
                  </a:lnTo>
                  <a:lnTo>
                    <a:pt x="11079950" y="4800600"/>
                  </a:lnTo>
                  <a:lnTo>
                    <a:pt x="11105921" y="4762500"/>
                  </a:lnTo>
                  <a:lnTo>
                    <a:pt x="11108436" y="4762500"/>
                  </a:lnTo>
                  <a:lnTo>
                    <a:pt x="11132528" y="4724400"/>
                  </a:lnTo>
                  <a:lnTo>
                    <a:pt x="11134852" y="4724400"/>
                  </a:lnTo>
                  <a:lnTo>
                    <a:pt x="11156988" y="4686300"/>
                  </a:lnTo>
                  <a:lnTo>
                    <a:pt x="11159122" y="4686300"/>
                  </a:lnTo>
                  <a:lnTo>
                    <a:pt x="11179213" y="4635500"/>
                  </a:lnTo>
                  <a:lnTo>
                    <a:pt x="11181144" y="4635500"/>
                  </a:lnTo>
                  <a:lnTo>
                    <a:pt x="11193132" y="4610100"/>
                  </a:lnTo>
                  <a:lnTo>
                    <a:pt x="11199139" y="4597400"/>
                  </a:lnTo>
                  <a:lnTo>
                    <a:pt x="11200867" y="4584700"/>
                  </a:lnTo>
                  <a:lnTo>
                    <a:pt x="11206137" y="4572000"/>
                  </a:lnTo>
                  <a:lnTo>
                    <a:pt x="11216691" y="4546600"/>
                  </a:lnTo>
                  <a:lnTo>
                    <a:pt x="11218177" y="4546600"/>
                  </a:lnTo>
                  <a:lnTo>
                    <a:pt x="11231766" y="4495800"/>
                  </a:lnTo>
                  <a:lnTo>
                    <a:pt x="11233023" y="4495800"/>
                  </a:lnTo>
                  <a:lnTo>
                    <a:pt x="11244301" y="4457700"/>
                  </a:lnTo>
                  <a:lnTo>
                    <a:pt x="11245329" y="4445000"/>
                  </a:lnTo>
                  <a:lnTo>
                    <a:pt x="11251248" y="4419600"/>
                  </a:lnTo>
                  <a:lnTo>
                    <a:pt x="11254207" y="4406900"/>
                  </a:lnTo>
                  <a:lnTo>
                    <a:pt x="11254994" y="4394200"/>
                  </a:lnTo>
                  <a:lnTo>
                    <a:pt x="11257128" y="4381500"/>
                  </a:lnTo>
                  <a:lnTo>
                    <a:pt x="11261420" y="4356100"/>
                  </a:lnTo>
                  <a:lnTo>
                    <a:pt x="11261954" y="4343400"/>
                  </a:lnTo>
                  <a:lnTo>
                    <a:pt x="11265865" y="4305300"/>
                  </a:lnTo>
                  <a:lnTo>
                    <a:pt x="11266119" y="4292600"/>
                  </a:lnTo>
                  <a:lnTo>
                    <a:pt x="11267440" y="4254500"/>
                  </a:lnTo>
                  <a:lnTo>
                    <a:pt x="11267440" y="914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" y="2598419"/>
              <a:ext cx="2590800" cy="462280"/>
            </a:xfrm>
            <a:custGeom>
              <a:avLst/>
              <a:gdLst/>
              <a:ahLst/>
              <a:cxnLst/>
              <a:rect l="l" t="t" r="r" b="b"/>
              <a:pathLst>
                <a:path w="2590800" h="462280">
                  <a:moveTo>
                    <a:pt x="2590800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2590800" y="0"/>
                  </a:lnTo>
                  <a:lnTo>
                    <a:pt x="2590800" y="461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711" y="26088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PERSIAPAN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036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6383" y="1029157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PENDAFTARAN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0164" y="867155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8786" y="877570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KESEPAKATAN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428" y="1019555"/>
            <a:ext cx="2590800" cy="462280"/>
          </a:xfrm>
          <a:custGeom>
            <a:avLst/>
            <a:gdLst/>
            <a:ahLst/>
            <a:cxnLst/>
            <a:rect l="l" t="t" r="r" b="b"/>
            <a:pathLst>
              <a:path w="2590800" h="462280">
                <a:moveTo>
                  <a:pt x="2590800" y="461772"/>
                </a:moveTo>
                <a:lnTo>
                  <a:pt x="0" y="461772"/>
                </a:lnTo>
                <a:lnTo>
                  <a:pt x="0" y="0"/>
                </a:lnTo>
                <a:lnTo>
                  <a:pt x="2590800" y="0"/>
                </a:lnTo>
                <a:lnTo>
                  <a:pt x="259080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32521" y="1029157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PELAKSANAAN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1328" y="2189988"/>
            <a:ext cx="2590800" cy="830580"/>
          </a:xfrm>
          <a:custGeom>
            <a:avLst/>
            <a:gdLst/>
            <a:ahLst/>
            <a:cxnLst/>
            <a:rect l="l" t="t" r="r" b="b"/>
            <a:pathLst>
              <a:path w="2590800" h="830580">
                <a:moveTo>
                  <a:pt x="2590800" y="830580"/>
                </a:moveTo>
                <a:lnTo>
                  <a:pt x="0" y="830580"/>
                </a:lnTo>
                <a:lnTo>
                  <a:pt x="0" y="0"/>
                </a:lnTo>
                <a:lnTo>
                  <a:pt x="2590800" y="0"/>
                </a:lnTo>
                <a:lnTo>
                  <a:pt x="259080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68104" y="2200783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PELAPORAN HASIL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SURVEI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8195" y="3656076"/>
            <a:ext cx="2590800" cy="1938655"/>
          </a:xfrm>
          <a:custGeom>
            <a:avLst/>
            <a:gdLst/>
            <a:ahLst/>
            <a:cxnLst/>
            <a:rect l="l" t="t" r="r" b="b"/>
            <a:pathLst>
              <a:path w="2590800" h="1938654">
                <a:moveTo>
                  <a:pt x="2590800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2590800" y="0"/>
                </a:lnTo>
                <a:lnTo>
                  <a:pt x="259080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13875" y="3666566"/>
            <a:ext cx="2307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VERIFIKASI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 </a:t>
            </a:r>
            <a:r>
              <a:rPr sz="2400" b="1" spc="-10" dirty="0">
                <a:latin typeface="Arial"/>
                <a:cs typeface="Arial"/>
              </a:rPr>
              <a:t>REKOMENDASI PENETAPAN</a:t>
            </a:r>
            <a:endParaRPr sz="2400">
              <a:latin typeface="Arial"/>
              <a:cs typeface="Arial"/>
            </a:endParaRPr>
          </a:p>
          <a:p>
            <a:pPr marL="453390" marR="10160" indent="666115" algn="r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latin typeface="Arial"/>
                <a:cs typeface="Arial"/>
              </a:rPr>
              <a:t>STATUS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31764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5016" y="5361228"/>
            <a:ext cx="1858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KEGIATAN PASCA </a:t>
            </a:r>
            <a:r>
              <a:rPr sz="2400" b="1" spc="-35" dirty="0">
                <a:latin typeface="Arial"/>
                <a:cs typeface="Arial"/>
              </a:rPr>
              <a:t>AKREDITASI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9116" y="5349240"/>
            <a:ext cx="2590800" cy="1201420"/>
          </a:xfrm>
          <a:custGeom>
            <a:avLst/>
            <a:gdLst/>
            <a:ahLst/>
            <a:cxnLst/>
            <a:rect l="l" t="t" r="r" b="b"/>
            <a:pathLst>
              <a:path w="2590800" h="1201420">
                <a:moveTo>
                  <a:pt x="2590800" y="1200912"/>
                </a:moveTo>
                <a:lnTo>
                  <a:pt x="0" y="1200912"/>
                </a:lnTo>
                <a:lnTo>
                  <a:pt x="0" y="0"/>
                </a:lnTo>
                <a:lnTo>
                  <a:pt x="2590800" y="0"/>
                </a:lnTo>
                <a:lnTo>
                  <a:pt x="259080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2052" y="5361228"/>
            <a:ext cx="2356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UMPAN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BALIK PELAKSANAAN SURVEI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2813" y="940053"/>
            <a:ext cx="11502390" cy="5706745"/>
            <a:chOff x="162813" y="940053"/>
            <a:chExt cx="11502390" cy="5706745"/>
          </a:xfrm>
        </p:grpSpPr>
        <p:sp>
          <p:nvSpPr>
            <p:cNvPr id="22" name="object 22"/>
            <p:cNvSpPr/>
            <p:nvPr/>
          </p:nvSpPr>
          <p:spPr>
            <a:xfrm>
              <a:off x="162814" y="940053"/>
              <a:ext cx="11502390" cy="5706745"/>
            </a:xfrm>
            <a:custGeom>
              <a:avLst/>
              <a:gdLst/>
              <a:ahLst/>
              <a:cxnLst/>
              <a:rect l="l" t="t" r="r" b="b"/>
              <a:pathLst>
                <a:path w="11502390" h="5706745">
                  <a:moveTo>
                    <a:pt x="625348" y="4188206"/>
                  </a:moveTo>
                  <a:lnTo>
                    <a:pt x="332181" y="3990810"/>
                  </a:lnTo>
                  <a:lnTo>
                    <a:pt x="316179" y="3980218"/>
                  </a:lnTo>
                  <a:lnTo>
                    <a:pt x="314502" y="3979430"/>
                  </a:lnTo>
                  <a:lnTo>
                    <a:pt x="312674" y="3979164"/>
                  </a:lnTo>
                  <a:lnTo>
                    <a:pt x="310845" y="3979430"/>
                  </a:lnTo>
                  <a:lnTo>
                    <a:pt x="2844" y="4182910"/>
                  </a:lnTo>
                  <a:lnTo>
                    <a:pt x="0" y="4188206"/>
                  </a:lnTo>
                  <a:lnTo>
                    <a:pt x="0" y="4390898"/>
                  </a:lnTo>
                  <a:lnTo>
                    <a:pt x="6146" y="4397248"/>
                  </a:lnTo>
                  <a:lnTo>
                    <a:pt x="8978" y="4396892"/>
                  </a:lnTo>
                  <a:lnTo>
                    <a:pt x="8318" y="4396892"/>
                  </a:lnTo>
                  <a:lnTo>
                    <a:pt x="9855" y="4396194"/>
                  </a:lnTo>
                  <a:lnTo>
                    <a:pt x="17856" y="4390898"/>
                  </a:lnTo>
                  <a:lnTo>
                    <a:pt x="312674" y="4195826"/>
                  </a:lnTo>
                  <a:lnTo>
                    <a:pt x="615492" y="4396194"/>
                  </a:lnTo>
                  <a:lnTo>
                    <a:pt x="617004" y="4396892"/>
                  </a:lnTo>
                  <a:lnTo>
                    <a:pt x="616331" y="4396892"/>
                  </a:lnTo>
                  <a:lnTo>
                    <a:pt x="619201" y="4397248"/>
                  </a:lnTo>
                  <a:lnTo>
                    <a:pt x="621106" y="4396892"/>
                  </a:lnTo>
                  <a:lnTo>
                    <a:pt x="622820" y="4395965"/>
                  </a:lnTo>
                  <a:lnTo>
                    <a:pt x="624179" y="4394568"/>
                  </a:lnTo>
                  <a:lnTo>
                    <a:pt x="625043" y="4392828"/>
                  </a:lnTo>
                  <a:lnTo>
                    <a:pt x="625348" y="4390898"/>
                  </a:lnTo>
                  <a:lnTo>
                    <a:pt x="625348" y="4193502"/>
                  </a:lnTo>
                  <a:lnTo>
                    <a:pt x="625348" y="4188206"/>
                  </a:lnTo>
                  <a:close/>
                </a:path>
                <a:path w="11502390" h="5706745">
                  <a:moveTo>
                    <a:pt x="643636" y="1300226"/>
                  </a:moveTo>
                  <a:lnTo>
                    <a:pt x="346760" y="1101318"/>
                  </a:lnTo>
                  <a:lnTo>
                    <a:pt x="330644" y="1090701"/>
                  </a:lnTo>
                  <a:lnTo>
                    <a:pt x="328968" y="1089926"/>
                  </a:lnTo>
                  <a:lnTo>
                    <a:pt x="327152" y="1089660"/>
                  </a:lnTo>
                  <a:lnTo>
                    <a:pt x="325323" y="1089926"/>
                  </a:lnTo>
                  <a:lnTo>
                    <a:pt x="13525" y="1294917"/>
                  </a:lnTo>
                  <a:lnTo>
                    <a:pt x="10668" y="1300226"/>
                  </a:lnTo>
                  <a:lnTo>
                    <a:pt x="10668" y="1504442"/>
                  </a:lnTo>
                  <a:lnTo>
                    <a:pt x="16802" y="1510792"/>
                  </a:lnTo>
                  <a:lnTo>
                    <a:pt x="18745" y="1510550"/>
                  </a:lnTo>
                  <a:lnTo>
                    <a:pt x="20510" y="1509750"/>
                  </a:lnTo>
                  <a:lnTo>
                    <a:pt x="28562" y="1504442"/>
                  </a:lnTo>
                  <a:lnTo>
                    <a:pt x="327152" y="1307833"/>
                  </a:lnTo>
                  <a:lnTo>
                    <a:pt x="633793" y="1509750"/>
                  </a:lnTo>
                  <a:lnTo>
                    <a:pt x="635558" y="1510550"/>
                  </a:lnTo>
                  <a:lnTo>
                    <a:pt x="637489" y="1510792"/>
                  </a:lnTo>
                  <a:lnTo>
                    <a:pt x="639406" y="1510423"/>
                  </a:lnTo>
                  <a:lnTo>
                    <a:pt x="641121" y="1509509"/>
                  </a:lnTo>
                  <a:lnTo>
                    <a:pt x="642467" y="1508112"/>
                  </a:lnTo>
                  <a:lnTo>
                    <a:pt x="643331" y="1506359"/>
                  </a:lnTo>
                  <a:lnTo>
                    <a:pt x="643636" y="1504442"/>
                  </a:lnTo>
                  <a:lnTo>
                    <a:pt x="643636" y="1305521"/>
                  </a:lnTo>
                  <a:lnTo>
                    <a:pt x="643636" y="1300226"/>
                  </a:lnTo>
                  <a:close/>
                </a:path>
                <a:path w="11502390" h="5706745">
                  <a:moveTo>
                    <a:pt x="3990340" y="342392"/>
                  </a:moveTo>
                  <a:lnTo>
                    <a:pt x="3990060" y="340550"/>
                  </a:lnTo>
                  <a:lnTo>
                    <a:pt x="3989273" y="338874"/>
                  </a:lnTo>
                  <a:lnTo>
                    <a:pt x="3792385" y="43180"/>
                  </a:lnTo>
                  <a:lnTo>
                    <a:pt x="3790492" y="40347"/>
                  </a:lnTo>
                  <a:lnTo>
                    <a:pt x="3785819" y="33312"/>
                  </a:lnTo>
                  <a:lnTo>
                    <a:pt x="3784803" y="32131"/>
                  </a:lnTo>
                  <a:lnTo>
                    <a:pt x="3783533" y="31229"/>
                  </a:lnTo>
                  <a:lnTo>
                    <a:pt x="3782085" y="30670"/>
                  </a:lnTo>
                  <a:lnTo>
                    <a:pt x="3780536" y="30480"/>
                  </a:lnTo>
                  <a:lnTo>
                    <a:pt x="3577082" y="30480"/>
                  </a:lnTo>
                  <a:lnTo>
                    <a:pt x="3575812" y="30670"/>
                  </a:lnTo>
                  <a:lnTo>
                    <a:pt x="3575342" y="30670"/>
                  </a:lnTo>
                  <a:lnTo>
                    <a:pt x="3573411" y="31648"/>
                  </a:lnTo>
                  <a:lnTo>
                    <a:pt x="3572014" y="33007"/>
                  </a:lnTo>
                  <a:lnTo>
                    <a:pt x="3571087" y="34721"/>
                  </a:lnTo>
                  <a:lnTo>
                    <a:pt x="3570732" y="36639"/>
                  </a:lnTo>
                  <a:lnTo>
                    <a:pt x="3570973" y="38582"/>
                  </a:lnTo>
                  <a:lnTo>
                    <a:pt x="3571798" y="40347"/>
                  </a:lnTo>
                  <a:lnTo>
                    <a:pt x="3772903" y="342392"/>
                  </a:lnTo>
                  <a:lnTo>
                    <a:pt x="3571798" y="644436"/>
                  </a:lnTo>
                  <a:lnTo>
                    <a:pt x="3570973" y="646201"/>
                  </a:lnTo>
                  <a:lnTo>
                    <a:pt x="3570732" y="648144"/>
                  </a:lnTo>
                  <a:lnTo>
                    <a:pt x="3571087" y="650049"/>
                  </a:lnTo>
                  <a:lnTo>
                    <a:pt x="3572014" y="651776"/>
                  </a:lnTo>
                  <a:lnTo>
                    <a:pt x="3573411" y="653135"/>
                  </a:lnTo>
                  <a:lnTo>
                    <a:pt x="3575151" y="653999"/>
                  </a:lnTo>
                  <a:lnTo>
                    <a:pt x="3577082" y="654304"/>
                  </a:lnTo>
                  <a:lnTo>
                    <a:pt x="3780536" y="654304"/>
                  </a:lnTo>
                  <a:lnTo>
                    <a:pt x="3783012" y="653999"/>
                  </a:lnTo>
                  <a:lnTo>
                    <a:pt x="3782377" y="653999"/>
                  </a:lnTo>
                  <a:lnTo>
                    <a:pt x="3783533" y="653554"/>
                  </a:lnTo>
                  <a:lnTo>
                    <a:pt x="3784803" y="652653"/>
                  </a:lnTo>
                  <a:lnTo>
                    <a:pt x="3785819" y="651471"/>
                  </a:lnTo>
                  <a:lnTo>
                    <a:pt x="3790492" y="644436"/>
                  </a:lnTo>
                  <a:lnTo>
                    <a:pt x="3792385" y="641604"/>
                  </a:lnTo>
                  <a:lnTo>
                    <a:pt x="3989273" y="345909"/>
                  </a:lnTo>
                  <a:lnTo>
                    <a:pt x="3990060" y="344233"/>
                  </a:lnTo>
                  <a:lnTo>
                    <a:pt x="3990340" y="342392"/>
                  </a:lnTo>
                  <a:close/>
                </a:path>
                <a:path w="11502390" h="5706745">
                  <a:moveTo>
                    <a:pt x="4962652" y="5039919"/>
                  </a:moveTo>
                  <a:lnTo>
                    <a:pt x="4962283" y="5038014"/>
                  </a:lnTo>
                  <a:lnTo>
                    <a:pt x="4961534" y="5036617"/>
                  </a:lnTo>
                  <a:lnTo>
                    <a:pt x="4961369" y="5036286"/>
                  </a:lnTo>
                  <a:lnTo>
                    <a:pt x="4959972" y="5034940"/>
                  </a:lnTo>
                  <a:lnTo>
                    <a:pt x="4958004" y="5033962"/>
                  </a:lnTo>
                  <a:lnTo>
                    <a:pt x="4957546" y="5033962"/>
                  </a:lnTo>
                  <a:lnTo>
                    <a:pt x="4956302" y="5033772"/>
                  </a:lnTo>
                  <a:lnTo>
                    <a:pt x="4753610" y="5033772"/>
                  </a:lnTo>
                  <a:lnTo>
                    <a:pt x="4752060" y="5033962"/>
                  </a:lnTo>
                  <a:lnTo>
                    <a:pt x="4545622" y="5342941"/>
                  </a:lnTo>
                  <a:lnTo>
                    <a:pt x="4544568" y="5346446"/>
                  </a:lnTo>
                  <a:lnTo>
                    <a:pt x="4544834" y="5348275"/>
                  </a:lnTo>
                  <a:lnTo>
                    <a:pt x="4748314" y="5656275"/>
                  </a:lnTo>
                  <a:lnTo>
                    <a:pt x="4751756" y="5658815"/>
                  </a:lnTo>
                  <a:lnTo>
                    <a:pt x="4751121" y="5658815"/>
                  </a:lnTo>
                  <a:lnTo>
                    <a:pt x="4753610" y="5659120"/>
                  </a:lnTo>
                  <a:lnTo>
                    <a:pt x="4956302" y="5659120"/>
                  </a:lnTo>
                  <a:lnTo>
                    <a:pt x="4958219" y="5658815"/>
                  </a:lnTo>
                  <a:lnTo>
                    <a:pt x="4959972" y="5657951"/>
                  </a:lnTo>
                  <a:lnTo>
                    <a:pt x="4961369" y="5656605"/>
                  </a:lnTo>
                  <a:lnTo>
                    <a:pt x="4961534" y="5656275"/>
                  </a:lnTo>
                  <a:lnTo>
                    <a:pt x="4962283" y="5654878"/>
                  </a:lnTo>
                  <a:lnTo>
                    <a:pt x="4962652" y="5652973"/>
                  </a:lnTo>
                  <a:lnTo>
                    <a:pt x="4962410" y="5651030"/>
                  </a:lnTo>
                  <a:lnTo>
                    <a:pt x="4961598" y="5649277"/>
                  </a:lnTo>
                  <a:lnTo>
                    <a:pt x="4959705" y="5646420"/>
                  </a:lnTo>
                  <a:lnTo>
                    <a:pt x="4951006" y="5633275"/>
                  </a:lnTo>
                  <a:lnTo>
                    <a:pt x="4951006" y="5656275"/>
                  </a:lnTo>
                  <a:lnTo>
                    <a:pt x="4948669" y="5652770"/>
                  </a:lnTo>
                  <a:lnTo>
                    <a:pt x="4951006" y="5656275"/>
                  </a:lnTo>
                  <a:lnTo>
                    <a:pt x="4951006" y="5633275"/>
                  </a:lnTo>
                  <a:lnTo>
                    <a:pt x="4763541" y="5349951"/>
                  </a:lnTo>
                  <a:lnTo>
                    <a:pt x="4761217" y="5346446"/>
                  </a:lnTo>
                  <a:lnTo>
                    <a:pt x="4763541" y="5342941"/>
                  </a:lnTo>
                  <a:lnTo>
                    <a:pt x="4959705" y="5046472"/>
                  </a:lnTo>
                  <a:lnTo>
                    <a:pt x="4961598" y="5043627"/>
                  </a:lnTo>
                  <a:lnTo>
                    <a:pt x="4962410" y="5041849"/>
                  </a:lnTo>
                  <a:lnTo>
                    <a:pt x="4962652" y="5039919"/>
                  </a:lnTo>
                  <a:close/>
                </a:path>
                <a:path w="11502390" h="5706745">
                  <a:moveTo>
                    <a:pt x="7333996" y="311912"/>
                  </a:moveTo>
                  <a:lnTo>
                    <a:pt x="7333729" y="310070"/>
                  </a:lnTo>
                  <a:lnTo>
                    <a:pt x="7332929" y="308394"/>
                  </a:lnTo>
                  <a:lnTo>
                    <a:pt x="7136041" y="12700"/>
                  </a:lnTo>
                  <a:lnTo>
                    <a:pt x="7134149" y="9867"/>
                  </a:lnTo>
                  <a:lnTo>
                    <a:pt x="7129475" y="2832"/>
                  </a:lnTo>
                  <a:lnTo>
                    <a:pt x="7128459" y="1651"/>
                  </a:lnTo>
                  <a:lnTo>
                    <a:pt x="7127189" y="749"/>
                  </a:lnTo>
                  <a:lnTo>
                    <a:pt x="7125741" y="190"/>
                  </a:lnTo>
                  <a:lnTo>
                    <a:pt x="7124192" y="0"/>
                  </a:lnTo>
                  <a:lnTo>
                    <a:pt x="6920738" y="0"/>
                  </a:lnTo>
                  <a:lnTo>
                    <a:pt x="6919468" y="190"/>
                  </a:lnTo>
                  <a:lnTo>
                    <a:pt x="6918998" y="190"/>
                  </a:lnTo>
                  <a:lnTo>
                    <a:pt x="6917068" y="1168"/>
                  </a:lnTo>
                  <a:lnTo>
                    <a:pt x="6915671" y="2527"/>
                  </a:lnTo>
                  <a:lnTo>
                    <a:pt x="6914743" y="4241"/>
                  </a:lnTo>
                  <a:lnTo>
                    <a:pt x="6914388" y="6159"/>
                  </a:lnTo>
                  <a:lnTo>
                    <a:pt x="6914629" y="8102"/>
                  </a:lnTo>
                  <a:lnTo>
                    <a:pt x="6915455" y="9867"/>
                  </a:lnTo>
                  <a:lnTo>
                    <a:pt x="7116559" y="311912"/>
                  </a:lnTo>
                  <a:lnTo>
                    <a:pt x="6915455" y="613956"/>
                  </a:lnTo>
                  <a:lnTo>
                    <a:pt x="6914629" y="615721"/>
                  </a:lnTo>
                  <a:lnTo>
                    <a:pt x="6914388" y="617664"/>
                  </a:lnTo>
                  <a:lnTo>
                    <a:pt x="6914743" y="619569"/>
                  </a:lnTo>
                  <a:lnTo>
                    <a:pt x="6915671" y="621296"/>
                  </a:lnTo>
                  <a:lnTo>
                    <a:pt x="6917068" y="622655"/>
                  </a:lnTo>
                  <a:lnTo>
                    <a:pt x="6918807" y="623519"/>
                  </a:lnTo>
                  <a:lnTo>
                    <a:pt x="6920738" y="623824"/>
                  </a:lnTo>
                  <a:lnTo>
                    <a:pt x="7124192" y="623824"/>
                  </a:lnTo>
                  <a:lnTo>
                    <a:pt x="7126668" y="623519"/>
                  </a:lnTo>
                  <a:lnTo>
                    <a:pt x="7126033" y="623519"/>
                  </a:lnTo>
                  <a:lnTo>
                    <a:pt x="7127189" y="623074"/>
                  </a:lnTo>
                  <a:lnTo>
                    <a:pt x="7128459" y="622173"/>
                  </a:lnTo>
                  <a:lnTo>
                    <a:pt x="7129475" y="620991"/>
                  </a:lnTo>
                  <a:lnTo>
                    <a:pt x="7134149" y="613956"/>
                  </a:lnTo>
                  <a:lnTo>
                    <a:pt x="7136041" y="611124"/>
                  </a:lnTo>
                  <a:lnTo>
                    <a:pt x="7332929" y="315429"/>
                  </a:lnTo>
                  <a:lnTo>
                    <a:pt x="7333729" y="313753"/>
                  </a:lnTo>
                  <a:lnTo>
                    <a:pt x="7333996" y="311912"/>
                  </a:lnTo>
                  <a:close/>
                </a:path>
                <a:path w="11502390" h="5706745">
                  <a:moveTo>
                    <a:pt x="9680956" y="5088699"/>
                  </a:moveTo>
                  <a:lnTo>
                    <a:pt x="9680600" y="5086782"/>
                  </a:lnTo>
                  <a:lnTo>
                    <a:pt x="9679838" y="5085385"/>
                  </a:lnTo>
                  <a:lnTo>
                    <a:pt x="9679673" y="5085067"/>
                  </a:lnTo>
                  <a:lnTo>
                    <a:pt x="9678276" y="5083708"/>
                  </a:lnTo>
                  <a:lnTo>
                    <a:pt x="9676295" y="5082730"/>
                  </a:lnTo>
                  <a:lnTo>
                    <a:pt x="9675800" y="5082730"/>
                  </a:lnTo>
                  <a:lnTo>
                    <a:pt x="9674606" y="5082540"/>
                  </a:lnTo>
                  <a:lnTo>
                    <a:pt x="9471914" y="5082540"/>
                  </a:lnTo>
                  <a:lnTo>
                    <a:pt x="9470365" y="5082730"/>
                  </a:lnTo>
                  <a:lnTo>
                    <a:pt x="9263926" y="5390947"/>
                  </a:lnTo>
                  <a:lnTo>
                    <a:pt x="9262872" y="5394452"/>
                  </a:lnTo>
                  <a:lnTo>
                    <a:pt x="9263139" y="5396281"/>
                  </a:lnTo>
                  <a:lnTo>
                    <a:pt x="9466618" y="5703519"/>
                  </a:lnTo>
                  <a:lnTo>
                    <a:pt x="9470060" y="5706072"/>
                  </a:lnTo>
                  <a:lnTo>
                    <a:pt x="9469425" y="5706072"/>
                  </a:lnTo>
                  <a:lnTo>
                    <a:pt x="9471914" y="5706376"/>
                  </a:lnTo>
                  <a:lnTo>
                    <a:pt x="9674606" y="5706376"/>
                  </a:lnTo>
                  <a:lnTo>
                    <a:pt x="9676536" y="5706072"/>
                  </a:lnTo>
                  <a:lnTo>
                    <a:pt x="9678276" y="5705208"/>
                  </a:lnTo>
                  <a:lnTo>
                    <a:pt x="9679673" y="5703836"/>
                  </a:lnTo>
                  <a:lnTo>
                    <a:pt x="9679838" y="5703519"/>
                  </a:lnTo>
                  <a:lnTo>
                    <a:pt x="9680600" y="5702122"/>
                  </a:lnTo>
                  <a:lnTo>
                    <a:pt x="9680956" y="5700204"/>
                  </a:lnTo>
                  <a:lnTo>
                    <a:pt x="9680715" y="5698274"/>
                  </a:lnTo>
                  <a:lnTo>
                    <a:pt x="9679902" y="5696509"/>
                  </a:lnTo>
                  <a:lnTo>
                    <a:pt x="9678010" y="5693676"/>
                  </a:lnTo>
                  <a:lnTo>
                    <a:pt x="9481858" y="5397957"/>
                  </a:lnTo>
                  <a:lnTo>
                    <a:pt x="9479534" y="5394452"/>
                  </a:lnTo>
                  <a:lnTo>
                    <a:pt x="9481858" y="5390947"/>
                  </a:lnTo>
                  <a:lnTo>
                    <a:pt x="9678010" y="5095240"/>
                  </a:lnTo>
                  <a:lnTo>
                    <a:pt x="9679902" y="5092395"/>
                  </a:lnTo>
                  <a:lnTo>
                    <a:pt x="9680715" y="5090630"/>
                  </a:lnTo>
                  <a:lnTo>
                    <a:pt x="9680956" y="5088699"/>
                  </a:lnTo>
                  <a:close/>
                </a:path>
                <a:path w="11502390" h="5706745">
                  <a:moveTo>
                    <a:pt x="10580103" y="384302"/>
                  </a:moveTo>
                  <a:lnTo>
                    <a:pt x="10579849" y="382460"/>
                  </a:lnTo>
                  <a:lnTo>
                    <a:pt x="10579049" y="380784"/>
                  </a:lnTo>
                  <a:lnTo>
                    <a:pt x="10382148" y="84328"/>
                  </a:lnTo>
                  <a:lnTo>
                    <a:pt x="10380256" y="81495"/>
                  </a:lnTo>
                  <a:lnTo>
                    <a:pt x="10375595" y="74460"/>
                  </a:lnTo>
                  <a:lnTo>
                    <a:pt x="10374579" y="73279"/>
                  </a:lnTo>
                  <a:lnTo>
                    <a:pt x="10373309" y="72377"/>
                  </a:lnTo>
                  <a:lnTo>
                    <a:pt x="10371861" y="71818"/>
                  </a:lnTo>
                  <a:lnTo>
                    <a:pt x="10370312" y="71628"/>
                  </a:lnTo>
                  <a:lnTo>
                    <a:pt x="10166858" y="71628"/>
                  </a:lnTo>
                  <a:lnTo>
                    <a:pt x="10165588" y="71818"/>
                  </a:lnTo>
                  <a:lnTo>
                    <a:pt x="10165118" y="71818"/>
                  </a:lnTo>
                  <a:lnTo>
                    <a:pt x="10163188" y="72796"/>
                  </a:lnTo>
                  <a:lnTo>
                    <a:pt x="10161791" y="74155"/>
                  </a:lnTo>
                  <a:lnTo>
                    <a:pt x="10160864" y="75869"/>
                  </a:lnTo>
                  <a:lnTo>
                    <a:pt x="10160508" y="77787"/>
                  </a:lnTo>
                  <a:lnTo>
                    <a:pt x="10160749" y="79717"/>
                  </a:lnTo>
                  <a:lnTo>
                    <a:pt x="10161562" y="81495"/>
                  </a:lnTo>
                  <a:lnTo>
                    <a:pt x="10362679" y="384302"/>
                  </a:lnTo>
                  <a:lnTo>
                    <a:pt x="10161562" y="687108"/>
                  </a:lnTo>
                  <a:lnTo>
                    <a:pt x="10160749" y="688886"/>
                  </a:lnTo>
                  <a:lnTo>
                    <a:pt x="10160508" y="690816"/>
                  </a:lnTo>
                  <a:lnTo>
                    <a:pt x="10160864" y="692734"/>
                  </a:lnTo>
                  <a:lnTo>
                    <a:pt x="10161791" y="694448"/>
                  </a:lnTo>
                  <a:lnTo>
                    <a:pt x="10163188" y="695807"/>
                  </a:lnTo>
                  <a:lnTo>
                    <a:pt x="10164928" y="696671"/>
                  </a:lnTo>
                  <a:lnTo>
                    <a:pt x="10166858" y="696976"/>
                  </a:lnTo>
                  <a:lnTo>
                    <a:pt x="10370312" y="696976"/>
                  </a:lnTo>
                  <a:lnTo>
                    <a:pt x="10372788" y="696671"/>
                  </a:lnTo>
                  <a:lnTo>
                    <a:pt x="10372141" y="696671"/>
                  </a:lnTo>
                  <a:lnTo>
                    <a:pt x="10373309" y="696214"/>
                  </a:lnTo>
                  <a:lnTo>
                    <a:pt x="10374579" y="695325"/>
                  </a:lnTo>
                  <a:lnTo>
                    <a:pt x="10375595" y="694131"/>
                  </a:lnTo>
                  <a:lnTo>
                    <a:pt x="10380256" y="687108"/>
                  </a:lnTo>
                  <a:lnTo>
                    <a:pt x="10382136" y="684276"/>
                  </a:lnTo>
                  <a:lnTo>
                    <a:pt x="10579049" y="387807"/>
                  </a:lnTo>
                  <a:lnTo>
                    <a:pt x="10579849" y="386130"/>
                  </a:lnTo>
                  <a:lnTo>
                    <a:pt x="10580103" y="384302"/>
                  </a:lnTo>
                  <a:close/>
                </a:path>
                <a:path w="11502390" h="5706745">
                  <a:moveTo>
                    <a:pt x="11502136" y="2178050"/>
                  </a:moveTo>
                  <a:lnTo>
                    <a:pt x="11501831" y="2176119"/>
                  </a:lnTo>
                  <a:lnTo>
                    <a:pt x="11500968" y="2174379"/>
                  </a:lnTo>
                  <a:lnTo>
                    <a:pt x="11499609" y="2172982"/>
                  </a:lnTo>
                  <a:lnTo>
                    <a:pt x="11497678" y="2171941"/>
                  </a:lnTo>
                  <a:lnTo>
                    <a:pt x="11497272" y="2171941"/>
                  </a:lnTo>
                  <a:lnTo>
                    <a:pt x="11495977" y="2171700"/>
                  </a:lnTo>
                  <a:lnTo>
                    <a:pt x="11494046" y="2171941"/>
                  </a:lnTo>
                  <a:lnTo>
                    <a:pt x="11492281" y="2172754"/>
                  </a:lnTo>
                  <a:lnTo>
                    <a:pt x="11190224" y="2373122"/>
                  </a:lnTo>
                  <a:lnTo>
                    <a:pt x="10896143" y="2178050"/>
                  </a:lnTo>
                  <a:lnTo>
                    <a:pt x="10888167" y="2172754"/>
                  </a:lnTo>
                  <a:lnTo>
                    <a:pt x="10886402" y="2171941"/>
                  </a:lnTo>
                  <a:lnTo>
                    <a:pt x="10884472" y="2171700"/>
                  </a:lnTo>
                  <a:lnTo>
                    <a:pt x="10883163" y="2171941"/>
                  </a:lnTo>
                  <a:lnTo>
                    <a:pt x="10882757" y="2171941"/>
                  </a:lnTo>
                  <a:lnTo>
                    <a:pt x="10880839" y="2172982"/>
                  </a:lnTo>
                  <a:lnTo>
                    <a:pt x="10879480" y="2174379"/>
                  </a:lnTo>
                  <a:lnTo>
                    <a:pt x="10878617" y="2176119"/>
                  </a:lnTo>
                  <a:lnTo>
                    <a:pt x="10878312" y="2178050"/>
                  </a:lnTo>
                  <a:lnTo>
                    <a:pt x="10878312" y="2380742"/>
                  </a:lnTo>
                  <a:lnTo>
                    <a:pt x="11186719" y="2588730"/>
                  </a:lnTo>
                  <a:lnTo>
                    <a:pt x="11190224" y="2589784"/>
                  </a:lnTo>
                  <a:lnTo>
                    <a:pt x="11192053" y="2589517"/>
                  </a:lnTo>
                  <a:lnTo>
                    <a:pt x="11193729" y="2588730"/>
                  </a:lnTo>
                  <a:lnTo>
                    <a:pt x="11209693" y="2578138"/>
                  </a:lnTo>
                  <a:lnTo>
                    <a:pt x="11499291" y="2386038"/>
                  </a:lnTo>
                  <a:lnTo>
                    <a:pt x="11500485" y="2385022"/>
                  </a:lnTo>
                  <a:lnTo>
                    <a:pt x="11501387" y="2383739"/>
                  </a:lnTo>
                  <a:lnTo>
                    <a:pt x="11501946" y="2382291"/>
                  </a:lnTo>
                  <a:lnTo>
                    <a:pt x="11502136" y="2380742"/>
                  </a:lnTo>
                  <a:lnTo>
                    <a:pt x="11502136" y="2375446"/>
                  </a:lnTo>
                  <a:lnTo>
                    <a:pt x="11502136" y="217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8647" y="3310127"/>
              <a:ext cx="2432304" cy="903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2321051"/>
              <a:ext cx="1525523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2" y="3874008"/>
              <a:ext cx="1793748" cy="11948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772" y="2394203"/>
              <a:ext cx="787908" cy="848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9515" y="90551"/>
            <a:ext cx="4526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1F5150"/>
                </a:solidFill>
                <a:latin typeface="Arial Black"/>
                <a:cs typeface="Arial Black"/>
              </a:rPr>
              <a:t>INTEGRASI</a:t>
            </a:r>
            <a:r>
              <a:rPr sz="3600" b="0" spc="-285" dirty="0">
                <a:solidFill>
                  <a:srgbClr val="1F5150"/>
                </a:solidFill>
                <a:latin typeface="Arial Black"/>
                <a:cs typeface="Arial Black"/>
              </a:rPr>
              <a:t> </a:t>
            </a:r>
            <a:r>
              <a:rPr sz="3600" b="0" spc="-10" dirty="0">
                <a:solidFill>
                  <a:srgbClr val="FF0000"/>
                </a:solidFill>
                <a:latin typeface="Arial Black"/>
                <a:cs typeface="Arial Black"/>
              </a:rPr>
              <a:t>SINAF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58258" y="1322577"/>
            <a:ext cx="2948305" cy="614680"/>
            <a:chOff x="4858258" y="1322577"/>
            <a:chExt cx="2948305" cy="614680"/>
          </a:xfrm>
        </p:grpSpPr>
        <p:sp>
          <p:nvSpPr>
            <p:cNvPr id="4" name="object 4"/>
            <p:cNvSpPr/>
            <p:nvPr/>
          </p:nvSpPr>
          <p:spPr>
            <a:xfrm>
              <a:off x="4864608" y="1328927"/>
              <a:ext cx="2935605" cy="601980"/>
            </a:xfrm>
            <a:custGeom>
              <a:avLst/>
              <a:gdLst/>
              <a:ahLst/>
              <a:cxnLst/>
              <a:rect l="l" t="t" r="r" b="b"/>
              <a:pathLst>
                <a:path w="2935604" h="601980">
                  <a:moveTo>
                    <a:pt x="2935224" y="601980"/>
                  </a:moveTo>
                  <a:lnTo>
                    <a:pt x="0" y="601980"/>
                  </a:lnTo>
                  <a:lnTo>
                    <a:pt x="0" y="0"/>
                  </a:lnTo>
                  <a:lnTo>
                    <a:pt x="2935224" y="0"/>
                  </a:lnTo>
                  <a:lnTo>
                    <a:pt x="2935224" y="60198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8258" y="1322577"/>
              <a:ext cx="2948305" cy="614680"/>
            </a:xfrm>
            <a:custGeom>
              <a:avLst/>
              <a:gdLst/>
              <a:ahLst/>
              <a:cxnLst/>
              <a:rect l="l" t="t" r="r" b="b"/>
              <a:pathLst>
                <a:path w="2948304" h="614680">
                  <a:moveTo>
                    <a:pt x="2941955" y="614680"/>
                  </a:moveTo>
                  <a:lnTo>
                    <a:pt x="6350" y="614680"/>
                  </a:lnTo>
                  <a:lnTo>
                    <a:pt x="4381" y="614362"/>
                  </a:lnTo>
                  <a:lnTo>
                    <a:pt x="2616" y="613460"/>
                  </a:lnTo>
                  <a:lnTo>
                    <a:pt x="1206" y="612063"/>
                  </a:lnTo>
                  <a:lnTo>
                    <a:pt x="304" y="610285"/>
                  </a:lnTo>
                  <a:lnTo>
                    <a:pt x="0" y="60833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2941955" y="0"/>
                  </a:lnTo>
                  <a:lnTo>
                    <a:pt x="2948305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601980"/>
                  </a:lnTo>
                  <a:lnTo>
                    <a:pt x="6350" y="601980"/>
                  </a:lnTo>
                  <a:lnTo>
                    <a:pt x="12700" y="608330"/>
                  </a:lnTo>
                  <a:lnTo>
                    <a:pt x="2948305" y="608330"/>
                  </a:lnTo>
                  <a:lnTo>
                    <a:pt x="2948000" y="610285"/>
                  </a:lnTo>
                  <a:lnTo>
                    <a:pt x="2947085" y="612063"/>
                  </a:lnTo>
                  <a:lnTo>
                    <a:pt x="2945688" y="613460"/>
                  </a:lnTo>
                  <a:lnTo>
                    <a:pt x="2943910" y="614362"/>
                  </a:lnTo>
                  <a:lnTo>
                    <a:pt x="2941955" y="614680"/>
                  </a:lnTo>
                  <a:close/>
                </a:path>
                <a:path w="2948304" h="61468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948304" h="614680">
                  <a:moveTo>
                    <a:pt x="2935605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935605" y="6350"/>
                  </a:lnTo>
                  <a:lnTo>
                    <a:pt x="2935605" y="12700"/>
                  </a:lnTo>
                  <a:close/>
                </a:path>
                <a:path w="2948304" h="614680">
                  <a:moveTo>
                    <a:pt x="2935605" y="608330"/>
                  </a:moveTo>
                  <a:lnTo>
                    <a:pt x="2935605" y="6350"/>
                  </a:lnTo>
                  <a:lnTo>
                    <a:pt x="2941955" y="12700"/>
                  </a:lnTo>
                  <a:lnTo>
                    <a:pt x="2948305" y="12700"/>
                  </a:lnTo>
                  <a:lnTo>
                    <a:pt x="2948305" y="601980"/>
                  </a:lnTo>
                  <a:lnTo>
                    <a:pt x="2941955" y="601980"/>
                  </a:lnTo>
                  <a:lnTo>
                    <a:pt x="2935605" y="608330"/>
                  </a:lnTo>
                  <a:close/>
                </a:path>
                <a:path w="2948304" h="614680">
                  <a:moveTo>
                    <a:pt x="2948305" y="12700"/>
                  </a:moveTo>
                  <a:lnTo>
                    <a:pt x="2941955" y="12700"/>
                  </a:lnTo>
                  <a:lnTo>
                    <a:pt x="2935605" y="6350"/>
                  </a:lnTo>
                  <a:lnTo>
                    <a:pt x="2948305" y="6350"/>
                  </a:lnTo>
                  <a:lnTo>
                    <a:pt x="2948305" y="12700"/>
                  </a:lnTo>
                  <a:close/>
                </a:path>
                <a:path w="2948304" h="614680">
                  <a:moveTo>
                    <a:pt x="12700" y="608330"/>
                  </a:moveTo>
                  <a:lnTo>
                    <a:pt x="6350" y="601980"/>
                  </a:lnTo>
                  <a:lnTo>
                    <a:pt x="12700" y="601980"/>
                  </a:lnTo>
                  <a:lnTo>
                    <a:pt x="12700" y="608330"/>
                  </a:lnTo>
                  <a:close/>
                </a:path>
                <a:path w="2948304" h="614680">
                  <a:moveTo>
                    <a:pt x="2935605" y="608330"/>
                  </a:moveTo>
                  <a:lnTo>
                    <a:pt x="12700" y="608330"/>
                  </a:lnTo>
                  <a:lnTo>
                    <a:pt x="12700" y="601980"/>
                  </a:lnTo>
                  <a:lnTo>
                    <a:pt x="2935605" y="601980"/>
                  </a:lnTo>
                  <a:lnTo>
                    <a:pt x="2935605" y="608330"/>
                  </a:lnTo>
                  <a:close/>
                </a:path>
                <a:path w="2948304" h="614680">
                  <a:moveTo>
                    <a:pt x="2948305" y="608330"/>
                  </a:moveTo>
                  <a:lnTo>
                    <a:pt x="2935605" y="608330"/>
                  </a:lnTo>
                  <a:lnTo>
                    <a:pt x="2941955" y="601980"/>
                  </a:lnTo>
                  <a:lnTo>
                    <a:pt x="2948305" y="601980"/>
                  </a:lnTo>
                  <a:lnTo>
                    <a:pt x="2948305" y="60833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64608" y="1328927"/>
            <a:ext cx="2935605" cy="60198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DFO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00161" y="1327150"/>
            <a:ext cx="3789679" cy="4033520"/>
            <a:chOff x="7900161" y="1327150"/>
            <a:chExt cx="3789679" cy="4033520"/>
          </a:xfrm>
        </p:grpSpPr>
        <p:sp>
          <p:nvSpPr>
            <p:cNvPr id="8" name="object 8"/>
            <p:cNvSpPr/>
            <p:nvPr/>
          </p:nvSpPr>
          <p:spPr>
            <a:xfrm>
              <a:off x="7906511" y="3118104"/>
              <a:ext cx="707390" cy="942340"/>
            </a:xfrm>
            <a:custGeom>
              <a:avLst/>
              <a:gdLst/>
              <a:ahLst/>
              <a:cxnLst/>
              <a:rect l="l" t="t" r="r" b="b"/>
              <a:pathLst>
                <a:path w="707390" h="942339">
                  <a:moveTo>
                    <a:pt x="353568" y="941832"/>
                  </a:moveTo>
                  <a:lnTo>
                    <a:pt x="353568" y="706374"/>
                  </a:lnTo>
                  <a:lnTo>
                    <a:pt x="0" y="706374"/>
                  </a:lnTo>
                  <a:lnTo>
                    <a:pt x="0" y="235458"/>
                  </a:lnTo>
                  <a:lnTo>
                    <a:pt x="353568" y="235458"/>
                  </a:lnTo>
                  <a:lnTo>
                    <a:pt x="353568" y="0"/>
                  </a:lnTo>
                  <a:lnTo>
                    <a:pt x="707136" y="470916"/>
                  </a:lnTo>
                  <a:lnTo>
                    <a:pt x="353568" y="9418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00161" y="3111754"/>
              <a:ext cx="720090" cy="955040"/>
            </a:xfrm>
            <a:custGeom>
              <a:avLst/>
              <a:gdLst/>
              <a:ahLst/>
              <a:cxnLst/>
              <a:rect l="l" t="t" r="r" b="b"/>
              <a:pathLst>
                <a:path w="720090" h="955039">
                  <a:moveTo>
                    <a:pt x="353568" y="241808"/>
                  </a:moveTo>
                  <a:lnTo>
                    <a:pt x="353568" y="6350"/>
                  </a:lnTo>
                  <a:lnTo>
                    <a:pt x="353872" y="4394"/>
                  </a:lnTo>
                  <a:lnTo>
                    <a:pt x="354862" y="2540"/>
                  </a:lnTo>
                  <a:lnTo>
                    <a:pt x="356306" y="1155"/>
                  </a:lnTo>
                  <a:lnTo>
                    <a:pt x="357985" y="292"/>
                  </a:lnTo>
                  <a:lnTo>
                    <a:pt x="358135" y="292"/>
                  </a:lnTo>
                  <a:lnTo>
                    <a:pt x="359854" y="0"/>
                  </a:lnTo>
                  <a:lnTo>
                    <a:pt x="361810" y="292"/>
                  </a:lnTo>
                  <a:lnTo>
                    <a:pt x="363575" y="1155"/>
                  </a:lnTo>
                  <a:lnTo>
                    <a:pt x="364998" y="2540"/>
                  </a:lnTo>
                  <a:lnTo>
                    <a:pt x="367858" y="6350"/>
                  </a:lnTo>
                  <a:lnTo>
                    <a:pt x="366268" y="6350"/>
                  </a:lnTo>
                  <a:lnTo>
                    <a:pt x="354838" y="10160"/>
                  </a:lnTo>
                  <a:lnTo>
                    <a:pt x="366268" y="25383"/>
                  </a:lnTo>
                  <a:lnTo>
                    <a:pt x="366268" y="235458"/>
                  </a:lnTo>
                  <a:lnTo>
                    <a:pt x="359918" y="235458"/>
                  </a:lnTo>
                  <a:lnTo>
                    <a:pt x="353568" y="241808"/>
                  </a:lnTo>
                  <a:close/>
                </a:path>
                <a:path w="720090" h="955039">
                  <a:moveTo>
                    <a:pt x="366268" y="25383"/>
                  </a:moveTo>
                  <a:lnTo>
                    <a:pt x="354838" y="10160"/>
                  </a:lnTo>
                  <a:lnTo>
                    <a:pt x="366268" y="6350"/>
                  </a:lnTo>
                  <a:lnTo>
                    <a:pt x="366268" y="25383"/>
                  </a:lnTo>
                  <a:close/>
                </a:path>
                <a:path w="720090" h="955039">
                  <a:moveTo>
                    <a:pt x="705545" y="477265"/>
                  </a:moveTo>
                  <a:lnTo>
                    <a:pt x="366268" y="25383"/>
                  </a:lnTo>
                  <a:lnTo>
                    <a:pt x="366268" y="6350"/>
                  </a:lnTo>
                  <a:lnTo>
                    <a:pt x="367858" y="6350"/>
                  </a:lnTo>
                  <a:lnTo>
                    <a:pt x="718566" y="473456"/>
                  </a:lnTo>
                  <a:lnTo>
                    <a:pt x="708406" y="473456"/>
                  </a:lnTo>
                  <a:lnTo>
                    <a:pt x="705545" y="477265"/>
                  </a:lnTo>
                  <a:close/>
                </a:path>
                <a:path w="720090" h="955039">
                  <a:moveTo>
                    <a:pt x="353568" y="719074"/>
                  </a:moveTo>
                  <a:lnTo>
                    <a:pt x="6350" y="719074"/>
                  </a:lnTo>
                  <a:lnTo>
                    <a:pt x="4381" y="718769"/>
                  </a:lnTo>
                  <a:lnTo>
                    <a:pt x="2616" y="717867"/>
                  </a:lnTo>
                  <a:lnTo>
                    <a:pt x="1206" y="716457"/>
                  </a:lnTo>
                  <a:lnTo>
                    <a:pt x="304" y="714692"/>
                  </a:lnTo>
                  <a:lnTo>
                    <a:pt x="0" y="712724"/>
                  </a:lnTo>
                  <a:lnTo>
                    <a:pt x="0" y="241808"/>
                  </a:lnTo>
                  <a:lnTo>
                    <a:pt x="6350" y="235458"/>
                  </a:lnTo>
                  <a:lnTo>
                    <a:pt x="353568" y="235458"/>
                  </a:lnTo>
                  <a:lnTo>
                    <a:pt x="353568" y="241808"/>
                  </a:lnTo>
                  <a:lnTo>
                    <a:pt x="12700" y="241808"/>
                  </a:lnTo>
                  <a:lnTo>
                    <a:pt x="6350" y="248158"/>
                  </a:lnTo>
                  <a:lnTo>
                    <a:pt x="12700" y="248158"/>
                  </a:lnTo>
                  <a:lnTo>
                    <a:pt x="12700" y="706374"/>
                  </a:lnTo>
                  <a:lnTo>
                    <a:pt x="6350" y="706374"/>
                  </a:lnTo>
                  <a:lnTo>
                    <a:pt x="12700" y="712724"/>
                  </a:lnTo>
                  <a:lnTo>
                    <a:pt x="353568" y="712724"/>
                  </a:lnTo>
                  <a:lnTo>
                    <a:pt x="353568" y="719074"/>
                  </a:lnTo>
                  <a:close/>
                </a:path>
                <a:path w="720090" h="955039">
                  <a:moveTo>
                    <a:pt x="359918" y="248158"/>
                  </a:moveTo>
                  <a:lnTo>
                    <a:pt x="12700" y="248158"/>
                  </a:lnTo>
                  <a:lnTo>
                    <a:pt x="12700" y="241808"/>
                  </a:lnTo>
                  <a:lnTo>
                    <a:pt x="353568" y="241808"/>
                  </a:lnTo>
                  <a:lnTo>
                    <a:pt x="359918" y="235458"/>
                  </a:lnTo>
                  <a:lnTo>
                    <a:pt x="366268" y="235458"/>
                  </a:lnTo>
                  <a:lnTo>
                    <a:pt x="366268" y="241808"/>
                  </a:lnTo>
                  <a:lnTo>
                    <a:pt x="365950" y="243776"/>
                  </a:lnTo>
                  <a:lnTo>
                    <a:pt x="365048" y="245541"/>
                  </a:lnTo>
                  <a:lnTo>
                    <a:pt x="363651" y="246951"/>
                  </a:lnTo>
                  <a:lnTo>
                    <a:pt x="361873" y="247853"/>
                  </a:lnTo>
                  <a:lnTo>
                    <a:pt x="359918" y="248158"/>
                  </a:lnTo>
                  <a:close/>
                </a:path>
                <a:path w="720090" h="955039">
                  <a:moveTo>
                    <a:pt x="12700" y="248158"/>
                  </a:moveTo>
                  <a:lnTo>
                    <a:pt x="6350" y="248158"/>
                  </a:lnTo>
                  <a:lnTo>
                    <a:pt x="12700" y="241808"/>
                  </a:lnTo>
                  <a:lnTo>
                    <a:pt x="12700" y="248158"/>
                  </a:lnTo>
                  <a:close/>
                </a:path>
                <a:path w="720090" h="955039">
                  <a:moveTo>
                    <a:pt x="708406" y="481075"/>
                  </a:moveTo>
                  <a:lnTo>
                    <a:pt x="705545" y="477265"/>
                  </a:lnTo>
                  <a:lnTo>
                    <a:pt x="708406" y="473456"/>
                  </a:lnTo>
                  <a:lnTo>
                    <a:pt x="708406" y="481075"/>
                  </a:lnTo>
                  <a:close/>
                </a:path>
                <a:path w="720090" h="955039">
                  <a:moveTo>
                    <a:pt x="718566" y="481075"/>
                  </a:moveTo>
                  <a:lnTo>
                    <a:pt x="708406" y="481075"/>
                  </a:lnTo>
                  <a:lnTo>
                    <a:pt x="708406" y="473456"/>
                  </a:lnTo>
                  <a:lnTo>
                    <a:pt x="718566" y="473456"/>
                  </a:lnTo>
                  <a:lnTo>
                    <a:pt x="719366" y="474878"/>
                  </a:lnTo>
                  <a:lnTo>
                    <a:pt x="719785" y="476453"/>
                  </a:lnTo>
                  <a:lnTo>
                    <a:pt x="719785" y="478078"/>
                  </a:lnTo>
                  <a:lnTo>
                    <a:pt x="719366" y="479653"/>
                  </a:lnTo>
                  <a:lnTo>
                    <a:pt x="718566" y="481075"/>
                  </a:lnTo>
                  <a:close/>
                </a:path>
                <a:path w="720090" h="955039">
                  <a:moveTo>
                    <a:pt x="367858" y="948182"/>
                  </a:moveTo>
                  <a:lnTo>
                    <a:pt x="366268" y="948182"/>
                  </a:lnTo>
                  <a:lnTo>
                    <a:pt x="366268" y="929148"/>
                  </a:lnTo>
                  <a:lnTo>
                    <a:pt x="705545" y="477265"/>
                  </a:lnTo>
                  <a:lnTo>
                    <a:pt x="708406" y="481075"/>
                  </a:lnTo>
                  <a:lnTo>
                    <a:pt x="718566" y="481075"/>
                  </a:lnTo>
                  <a:lnTo>
                    <a:pt x="367858" y="948182"/>
                  </a:lnTo>
                  <a:close/>
                </a:path>
                <a:path w="720090" h="955039">
                  <a:moveTo>
                    <a:pt x="12700" y="712724"/>
                  </a:moveTo>
                  <a:lnTo>
                    <a:pt x="6350" y="706374"/>
                  </a:lnTo>
                  <a:lnTo>
                    <a:pt x="12700" y="706374"/>
                  </a:lnTo>
                  <a:lnTo>
                    <a:pt x="12700" y="712724"/>
                  </a:lnTo>
                  <a:close/>
                </a:path>
                <a:path w="720090" h="955039">
                  <a:moveTo>
                    <a:pt x="366268" y="719074"/>
                  </a:moveTo>
                  <a:lnTo>
                    <a:pt x="359918" y="719074"/>
                  </a:lnTo>
                  <a:lnTo>
                    <a:pt x="353568" y="712724"/>
                  </a:lnTo>
                  <a:lnTo>
                    <a:pt x="12700" y="712724"/>
                  </a:lnTo>
                  <a:lnTo>
                    <a:pt x="12700" y="706374"/>
                  </a:lnTo>
                  <a:lnTo>
                    <a:pt x="359918" y="706374"/>
                  </a:lnTo>
                  <a:lnTo>
                    <a:pt x="366268" y="712724"/>
                  </a:lnTo>
                  <a:lnTo>
                    <a:pt x="366268" y="719074"/>
                  </a:lnTo>
                  <a:close/>
                </a:path>
                <a:path w="720090" h="955039">
                  <a:moveTo>
                    <a:pt x="359854" y="954532"/>
                  </a:moveTo>
                  <a:lnTo>
                    <a:pt x="353568" y="948182"/>
                  </a:lnTo>
                  <a:lnTo>
                    <a:pt x="353568" y="712724"/>
                  </a:lnTo>
                  <a:lnTo>
                    <a:pt x="359918" y="719074"/>
                  </a:lnTo>
                  <a:lnTo>
                    <a:pt x="366268" y="719074"/>
                  </a:lnTo>
                  <a:lnTo>
                    <a:pt x="366268" y="929148"/>
                  </a:lnTo>
                  <a:lnTo>
                    <a:pt x="354838" y="944372"/>
                  </a:lnTo>
                  <a:lnTo>
                    <a:pt x="366268" y="948182"/>
                  </a:lnTo>
                  <a:lnTo>
                    <a:pt x="367858" y="948182"/>
                  </a:lnTo>
                  <a:lnTo>
                    <a:pt x="365074" y="951890"/>
                  </a:lnTo>
                  <a:lnTo>
                    <a:pt x="363653" y="953300"/>
                  </a:lnTo>
                  <a:lnTo>
                    <a:pt x="361888" y="954201"/>
                  </a:lnTo>
                  <a:lnTo>
                    <a:pt x="362065" y="954201"/>
                  </a:lnTo>
                  <a:lnTo>
                    <a:pt x="359854" y="954532"/>
                  </a:lnTo>
                  <a:close/>
                </a:path>
                <a:path w="720090" h="955039">
                  <a:moveTo>
                    <a:pt x="366268" y="948182"/>
                  </a:moveTo>
                  <a:lnTo>
                    <a:pt x="354838" y="944372"/>
                  </a:lnTo>
                  <a:lnTo>
                    <a:pt x="366268" y="929148"/>
                  </a:lnTo>
                  <a:lnTo>
                    <a:pt x="366268" y="94818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3187" y="1988819"/>
              <a:ext cx="2936748" cy="33619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33599" y="1979231"/>
              <a:ext cx="2955925" cy="3381375"/>
            </a:xfrm>
            <a:custGeom>
              <a:avLst/>
              <a:gdLst/>
              <a:ahLst/>
              <a:cxnLst/>
              <a:rect l="l" t="t" r="r" b="b"/>
              <a:pathLst>
                <a:path w="2955925" h="3381375">
                  <a:moveTo>
                    <a:pt x="2951035" y="3380993"/>
                  </a:moveTo>
                  <a:lnTo>
                    <a:pt x="4762" y="3380993"/>
                  </a:lnTo>
                  <a:lnTo>
                    <a:pt x="3289" y="3380765"/>
                  </a:lnTo>
                  <a:lnTo>
                    <a:pt x="1955" y="3380079"/>
                  </a:lnTo>
                  <a:lnTo>
                    <a:pt x="901" y="3379025"/>
                  </a:lnTo>
                  <a:lnTo>
                    <a:pt x="228" y="3377704"/>
                  </a:lnTo>
                  <a:lnTo>
                    <a:pt x="0" y="3376231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2951035" y="0"/>
                  </a:lnTo>
                  <a:lnTo>
                    <a:pt x="2955798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3371469"/>
                  </a:lnTo>
                  <a:lnTo>
                    <a:pt x="4762" y="3371468"/>
                  </a:lnTo>
                  <a:lnTo>
                    <a:pt x="9525" y="3376231"/>
                  </a:lnTo>
                  <a:lnTo>
                    <a:pt x="2955798" y="3376231"/>
                  </a:lnTo>
                  <a:lnTo>
                    <a:pt x="2955556" y="3377704"/>
                  </a:lnTo>
                  <a:lnTo>
                    <a:pt x="2954883" y="3379025"/>
                  </a:lnTo>
                  <a:lnTo>
                    <a:pt x="2953829" y="3380079"/>
                  </a:lnTo>
                  <a:lnTo>
                    <a:pt x="2952508" y="3380765"/>
                  </a:lnTo>
                  <a:lnTo>
                    <a:pt x="2951035" y="3380993"/>
                  </a:lnTo>
                  <a:close/>
                </a:path>
                <a:path w="2955925" h="3381375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2955925" h="3381375">
                  <a:moveTo>
                    <a:pt x="2946273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2946273" y="4762"/>
                  </a:lnTo>
                  <a:lnTo>
                    <a:pt x="2946273" y="9524"/>
                  </a:lnTo>
                  <a:close/>
                </a:path>
                <a:path w="2955925" h="3381375">
                  <a:moveTo>
                    <a:pt x="2946273" y="3376231"/>
                  </a:moveTo>
                  <a:lnTo>
                    <a:pt x="2946273" y="4762"/>
                  </a:lnTo>
                  <a:lnTo>
                    <a:pt x="2951035" y="9524"/>
                  </a:lnTo>
                  <a:lnTo>
                    <a:pt x="2955798" y="9524"/>
                  </a:lnTo>
                  <a:lnTo>
                    <a:pt x="2955798" y="3371469"/>
                  </a:lnTo>
                  <a:lnTo>
                    <a:pt x="2951035" y="3371468"/>
                  </a:lnTo>
                  <a:lnTo>
                    <a:pt x="2946273" y="3376231"/>
                  </a:lnTo>
                  <a:close/>
                </a:path>
                <a:path w="2955925" h="3381375">
                  <a:moveTo>
                    <a:pt x="2955798" y="9524"/>
                  </a:moveTo>
                  <a:lnTo>
                    <a:pt x="2951035" y="9524"/>
                  </a:lnTo>
                  <a:lnTo>
                    <a:pt x="2946273" y="4762"/>
                  </a:lnTo>
                  <a:lnTo>
                    <a:pt x="2955798" y="4762"/>
                  </a:lnTo>
                  <a:lnTo>
                    <a:pt x="2955798" y="9524"/>
                  </a:lnTo>
                  <a:close/>
                </a:path>
                <a:path w="2955925" h="3381375">
                  <a:moveTo>
                    <a:pt x="9525" y="3376231"/>
                  </a:moveTo>
                  <a:lnTo>
                    <a:pt x="4762" y="3371468"/>
                  </a:lnTo>
                  <a:lnTo>
                    <a:pt x="9525" y="3371468"/>
                  </a:lnTo>
                  <a:lnTo>
                    <a:pt x="9525" y="3376231"/>
                  </a:lnTo>
                  <a:close/>
                </a:path>
                <a:path w="2955925" h="3381375">
                  <a:moveTo>
                    <a:pt x="2946273" y="3376231"/>
                  </a:moveTo>
                  <a:lnTo>
                    <a:pt x="9525" y="3376231"/>
                  </a:lnTo>
                  <a:lnTo>
                    <a:pt x="9525" y="3371468"/>
                  </a:lnTo>
                  <a:lnTo>
                    <a:pt x="2946273" y="3371468"/>
                  </a:lnTo>
                  <a:lnTo>
                    <a:pt x="2946273" y="3376231"/>
                  </a:lnTo>
                  <a:close/>
                </a:path>
                <a:path w="2955925" h="3381375">
                  <a:moveTo>
                    <a:pt x="2955798" y="3376231"/>
                  </a:moveTo>
                  <a:lnTo>
                    <a:pt x="2946273" y="3376231"/>
                  </a:lnTo>
                  <a:lnTo>
                    <a:pt x="2951035" y="3371468"/>
                  </a:lnTo>
                  <a:lnTo>
                    <a:pt x="2955798" y="3371469"/>
                  </a:lnTo>
                  <a:lnTo>
                    <a:pt x="2955798" y="3376231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3187" y="1333500"/>
              <a:ext cx="2936875" cy="603885"/>
            </a:xfrm>
            <a:custGeom>
              <a:avLst/>
              <a:gdLst/>
              <a:ahLst/>
              <a:cxnLst/>
              <a:rect l="l" t="t" r="r" b="b"/>
              <a:pathLst>
                <a:path w="2936875" h="603885">
                  <a:moveTo>
                    <a:pt x="2936748" y="603504"/>
                  </a:moveTo>
                  <a:lnTo>
                    <a:pt x="0" y="603504"/>
                  </a:lnTo>
                  <a:lnTo>
                    <a:pt x="0" y="0"/>
                  </a:lnTo>
                  <a:lnTo>
                    <a:pt x="2936748" y="0"/>
                  </a:lnTo>
                  <a:lnTo>
                    <a:pt x="2936748" y="603504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36837" y="1327150"/>
              <a:ext cx="2949575" cy="616585"/>
            </a:xfrm>
            <a:custGeom>
              <a:avLst/>
              <a:gdLst/>
              <a:ahLst/>
              <a:cxnLst/>
              <a:rect l="l" t="t" r="r" b="b"/>
              <a:pathLst>
                <a:path w="2949575" h="616585">
                  <a:moveTo>
                    <a:pt x="2943225" y="616585"/>
                  </a:moveTo>
                  <a:lnTo>
                    <a:pt x="6350" y="616585"/>
                  </a:lnTo>
                  <a:lnTo>
                    <a:pt x="4394" y="616280"/>
                  </a:lnTo>
                  <a:lnTo>
                    <a:pt x="2616" y="615365"/>
                  </a:lnTo>
                  <a:lnTo>
                    <a:pt x="1219" y="613968"/>
                  </a:lnTo>
                  <a:lnTo>
                    <a:pt x="304" y="612190"/>
                  </a:lnTo>
                  <a:lnTo>
                    <a:pt x="0" y="610235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2943225" y="0"/>
                  </a:lnTo>
                  <a:lnTo>
                    <a:pt x="2949575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603885"/>
                  </a:lnTo>
                  <a:lnTo>
                    <a:pt x="6350" y="603885"/>
                  </a:lnTo>
                  <a:lnTo>
                    <a:pt x="12700" y="610235"/>
                  </a:lnTo>
                  <a:lnTo>
                    <a:pt x="2949575" y="610235"/>
                  </a:lnTo>
                  <a:lnTo>
                    <a:pt x="2949270" y="612190"/>
                  </a:lnTo>
                  <a:lnTo>
                    <a:pt x="2948355" y="613968"/>
                  </a:lnTo>
                  <a:lnTo>
                    <a:pt x="2946958" y="615365"/>
                  </a:lnTo>
                  <a:lnTo>
                    <a:pt x="2945180" y="616280"/>
                  </a:lnTo>
                  <a:lnTo>
                    <a:pt x="2943225" y="616585"/>
                  </a:lnTo>
                  <a:close/>
                </a:path>
                <a:path w="2949575" h="61658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949575" h="616585">
                  <a:moveTo>
                    <a:pt x="2936875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936875" y="6350"/>
                  </a:lnTo>
                  <a:lnTo>
                    <a:pt x="2936875" y="12700"/>
                  </a:lnTo>
                  <a:close/>
                </a:path>
                <a:path w="2949575" h="616585">
                  <a:moveTo>
                    <a:pt x="2936875" y="610235"/>
                  </a:moveTo>
                  <a:lnTo>
                    <a:pt x="2936875" y="6350"/>
                  </a:lnTo>
                  <a:lnTo>
                    <a:pt x="2943225" y="12700"/>
                  </a:lnTo>
                  <a:lnTo>
                    <a:pt x="2949575" y="12700"/>
                  </a:lnTo>
                  <a:lnTo>
                    <a:pt x="2949575" y="603885"/>
                  </a:lnTo>
                  <a:lnTo>
                    <a:pt x="2943225" y="603885"/>
                  </a:lnTo>
                  <a:lnTo>
                    <a:pt x="2936875" y="610235"/>
                  </a:lnTo>
                  <a:close/>
                </a:path>
                <a:path w="2949575" h="616585">
                  <a:moveTo>
                    <a:pt x="2949575" y="12700"/>
                  </a:moveTo>
                  <a:lnTo>
                    <a:pt x="2943225" y="12700"/>
                  </a:lnTo>
                  <a:lnTo>
                    <a:pt x="2936875" y="6350"/>
                  </a:lnTo>
                  <a:lnTo>
                    <a:pt x="2949575" y="6350"/>
                  </a:lnTo>
                  <a:lnTo>
                    <a:pt x="2949575" y="12700"/>
                  </a:lnTo>
                  <a:close/>
                </a:path>
                <a:path w="2949575" h="616585">
                  <a:moveTo>
                    <a:pt x="12700" y="610235"/>
                  </a:moveTo>
                  <a:lnTo>
                    <a:pt x="6350" y="603885"/>
                  </a:lnTo>
                  <a:lnTo>
                    <a:pt x="12700" y="603885"/>
                  </a:lnTo>
                  <a:lnTo>
                    <a:pt x="12700" y="610235"/>
                  </a:lnTo>
                  <a:close/>
                </a:path>
                <a:path w="2949575" h="616585">
                  <a:moveTo>
                    <a:pt x="2936875" y="610235"/>
                  </a:moveTo>
                  <a:lnTo>
                    <a:pt x="12700" y="610235"/>
                  </a:lnTo>
                  <a:lnTo>
                    <a:pt x="12700" y="603885"/>
                  </a:lnTo>
                  <a:lnTo>
                    <a:pt x="2936875" y="603885"/>
                  </a:lnTo>
                  <a:lnTo>
                    <a:pt x="2936875" y="610235"/>
                  </a:lnTo>
                  <a:close/>
                </a:path>
                <a:path w="2949575" h="616585">
                  <a:moveTo>
                    <a:pt x="2949575" y="610235"/>
                  </a:moveTo>
                  <a:lnTo>
                    <a:pt x="2936875" y="610235"/>
                  </a:lnTo>
                  <a:lnTo>
                    <a:pt x="2943225" y="603885"/>
                  </a:lnTo>
                  <a:lnTo>
                    <a:pt x="2949575" y="603885"/>
                  </a:lnTo>
                  <a:lnTo>
                    <a:pt x="2949575" y="610235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43188" y="1333500"/>
            <a:ext cx="2936875" cy="6038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20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SINAF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" y="277368"/>
            <a:ext cx="1072895" cy="87934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68425" y="1257046"/>
            <a:ext cx="3162935" cy="5272405"/>
            <a:chOff x="868425" y="1257046"/>
            <a:chExt cx="3162935" cy="5272405"/>
          </a:xfrm>
        </p:grpSpPr>
        <p:sp>
          <p:nvSpPr>
            <p:cNvPr id="17" name="object 17"/>
            <p:cNvSpPr/>
            <p:nvPr/>
          </p:nvSpPr>
          <p:spPr>
            <a:xfrm>
              <a:off x="995171" y="1351788"/>
              <a:ext cx="2935605" cy="601980"/>
            </a:xfrm>
            <a:custGeom>
              <a:avLst/>
              <a:gdLst/>
              <a:ahLst/>
              <a:cxnLst/>
              <a:rect l="l" t="t" r="r" b="b"/>
              <a:pathLst>
                <a:path w="2935604" h="601980">
                  <a:moveTo>
                    <a:pt x="2935224" y="601980"/>
                  </a:moveTo>
                  <a:lnTo>
                    <a:pt x="0" y="601980"/>
                  </a:lnTo>
                  <a:lnTo>
                    <a:pt x="0" y="0"/>
                  </a:lnTo>
                  <a:lnTo>
                    <a:pt x="2935224" y="0"/>
                  </a:lnTo>
                  <a:lnTo>
                    <a:pt x="2935224" y="60198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8821" y="1345438"/>
              <a:ext cx="2948305" cy="614680"/>
            </a:xfrm>
            <a:custGeom>
              <a:avLst/>
              <a:gdLst/>
              <a:ahLst/>
              <a:cxnLst/>
              <a:rect l="l" t="t" r="r" b="b"/>
              <a:pathLst>
                <a:path w="2948304" h="614680">
                  <a:moveTo>
                    <a:pt x="2941574" y="614680"/>
                  </a:moveTo>
                  <a:lnTo>
                    <a:pt x="6350" y="614680"/>
                  </a:lnTo>
                  <a:lnTo>
                    <a:pt x="4381" y="614362"/>
                  </a:lnTo>
                  <a:lnTo>
                    <a:pt x="2616" y="613460"/>
                  </a:lnTo>
                  <a:lnTo>
                    <a:pt x="1206" y="612063"/>
                  </a:lnTo>
                  <a:lnTo>
                    <a:pt x="304" y="610285"/>
                  </a:lnTo>
                  <a:lnTo>
                    <a:pt x="0" y="60833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2941574" y="0"/>
                  </a:lnTo>
                  <a:lnTo>
                    <a:pt x="2947924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601980"/>
                  </a:lnTo>
                  <a:lnTo>
                    <a:pt x="6350" y="601980"/>
                  </a:lnTo>
                  <a:lnTo>
                    <a:pt x="12700" y="608330"/>
                  </a:lnTo>
                  <a:lnTo>
                    <a:pt x="2947924" y="608330"/>
                  </a:lnTo>
                  <a:lnTo>
                    <a:pt x="2947619" y="610285"/>
                  </a:lnTo>
                  <a:lnTo>
                    <a:pt x="2946717" y="612063"/>
                  </a:lnTo>
                  <a:lnTo>
                    <a:pt x="2945307" y="613460"/>
                  </a:lnTo>
                  <a:lnTo>
                    <a:pt x="2943542" y="614362"/>
                  </a:lnTo>
                  <a:lnTo>
                    <a:pt x="2941574" y="614680"/>
                  </a:lnTo>
                  <a:close/>
                </a:path>
                <a:path w="2948304" h="61468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948304" h="614680">
                  <a:moveTo>
                    <a:pt x="2935224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935224" y="6350"/>
                  </a:lnTo>
                  <a:lnTo>
                    <a:pt x="2935224" y="12700"/>
                  </a:lnTo>
                  <a:close/>
                </a:path>
                <a:path w="2948304" h="614680">
                  <a:moveTo>
                    <a:pt x="2935224" y="608330"/>
                  </a:moveTo>
                  <a:lnTo>
                    <a:pt x="2935224" y="6350"/>
                  </a:lnTo>
                  <a:lnTo>
                    <a:pt x="2941574" y="12700"/>
                  </a:lnTo>
                  <a:lnTo>
                    <a:pt x="2947924" y="12700"/>
                  </a:lnTo>
                  <a:lnTo>
                    <a:pt x="2947924" y="601980"/>
                  </a:lnTo>
                  <a:lnTo>
                    <a:pt x="2941574" y="601980"/>
                  </a:lnTo>
                  <a:lnTo>
                    <a:pt x="2935224" y="608330"/>
                  </a:lnTo>
                  <a:close/>
                </a:path>
                <a:path w="2948304" h="614680">
                  <a:moveTo>
                    <a:pt x="2947924" y="12700"/>
                  </a:moveTo>
                  <a:lnTo>
                    <a:pt x="2941574" y="12700"/>
                  </a:lnTo>
                  <a:lnTo>
                    <a:pt x="2935224" y="6350"/>
                  </a:lnTo>
                  <a:lnTo>
                    <a:pt x="2947924" y="6350"/>
                  </a:lnTo>
                  <a:lnTo>
                    <a:pt x="2947924" y="12700"/>
                  </a:lnTo>
                  <a:close/>
                </a:path>
                <a:path w="2948304" h="614680">
                  <a:moveTo>
                    <a:pt x="12700" y="608330"/>
                  </a:moveTo>
                  <a:lnTo>
                    <a:pt x="6350" y="601980"/>
                  </a:lnTo>
                  <a:lnTo>
                    <a:pt x="12700" y="601980"/>
                  </a:lnTo>
                  <a:lnTo>
                    <a:pt x="12700" y="608330"/>
                  </a:lnTo>
                  <a:close/>
                </a:path>
                <a:path w="2948304" h="614680">
                  <a:moveTo>
                    <a:pt x="2935224" y="608330"/>
                  </a:moveTo>
                  <a:lnTo>
                    <a:pt x="12700" y="608330"/>
                  </a:lnTo>
                  <a:lnTo>
                    <a:pt x="12700" y="601980"/>
                  </a:lnTo>
                  <a:lnTo>
                    <a:pt x="2935224" y="601980"/>
                  </a:lnTo>
                  <a:lnTo>
                    <a:pt x="2935224" y="608330"/>
                  </a:lnTo>
                  <a:close/>
                </a:path>
                <a:path w="2948304" h="614680">
                  <a:moveTo>
                    <a:pt x="2947924" y="608330"/>
                  </a:moveTo>
                  <a:lnTo>
                    <a:pt x="2935224" y="608330"/>
                  </a:lnTo>
                  <a:lnTo>
                    <a:pt x="2941574" y="601980"/>
                  </a:lnTo>
                  <a:lnTo>
                    <a:pt x="2947924" y="601980"/>
                  </a:lnTo>
                  <a:lnTo>
                    <a:pt x="2947924" y="60833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171" y="1996440"/>
              <a:ext cx="2933700" cy="33543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5646" y="1986851"/>
              <a:ext cx="2952750" cy="3373754"/>
            </a:xfrm>
            <a:custGeom>
              <a:avLst/>
              <a:gdLst/>
              <a:ahLst/>
              <a:cxnLst/>
              <a:rect l="l" t="t" r="r" b="b"/>
              <a:pathLst>
                <a:path w="2952750" h="3373754">
                  <a:moveTo>
                    <a:pt x="2947987" y="3373374"/>
                  </a:moveTo>
                  <a:lnTo>
                    <a:pt x="4762" y="3373374"/>
                  </a:lnTo>
                  <a:lnTo>
                    <a:pt x="3289" y="3373145"/>
                  </a:lnTo>
                  <a:lnTo>
                    <a:pt x="1968" y="3372459"/>
                  </a:lnTo>
                  <a:lnTo>
                    <a:pt x="914" y="3371405"/>
                  </a:lnTo>
                  <a:lnTo>
                    <a:pt x="228" y="3370084"/>
                  </a:lnTo>
                  <a:lnTo>
                    <a:pt x="0" y="3368611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2947987" y="0"/>
                  </a:lnTo>
                  <a:lnTo>
                    <a:pt x="295275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63849"/>
                  </a:lnTo>
                  <a:lnTo>
                    <a:pt x="4762" y="3363849"/>
                  </a:lnTo>
                  <a:lnTo>
                    <a:pt x="9525" y="3368611"/>
                  </a:lnTo>
                  <a:lnTo>
                    <a:pt x="2952750" y="3368611"/>
                  </a:lnTo>
                  <a:lnTo>
                    <a:pt x="2952521" y="3370084"/>
                  </a:lnTo>
                  <a:lnTo>
                    <a:pt x="2951835" y="3371405"/>
                  </a:lnTo>
                  <a:lnTo>
                    <a:pt x="2950781" y="3372459"/>
                  </a:lnTo>
                  <a:lnTo>
                    <a:pt x="2949460" y="3373145"/>
                  </a:lnTo>
                  <a:lnTo>
                    <a:pt x="2947987" y="3373374"/>
                  </a:lnTo>
                  <a:close/>
                </a:path>
                <a:path w="2952750" h="337375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952750" h="3373754">
                  <a:moveTo>
                    <a:pt x="294322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943225" y="4762"/>
                  </a:lnTo>
                  <a:lnTo>
                    <a:pt x="2943225" y="9525"/>
                  </a:lnTo>
                  <a:close/>
                </a:path>
                <a:path w="2952750" h="3373754">
                  <a:moveTo>
                    <a:pt x="2943225" y="3368611"/>
                  </a:moveTo>
                  <a:lnTo>
                    <a:pt x="2943225" y="4762"/>
                  </a:lnTo>
                  <a:lnTo>
                    <a:pt x="2947987" y="9525"/>
                  </a:lnTo>
                  <a:lnTo>
                    <a:pt x="2952750" y="9525"/>
                  </a:lnTo>
                  <a:lnTo>
                    <a:pt x="2952750" y="3363849"/>
                  </a:lnTo>
                  <a:lnTo>
                    <a:pt x="2947987" y="3363849"/>
                  </a:lnTo>
                  <a:lnTo>
                    <a:pt x="2943225" y="3368611"/>
                  </a:lnTo>
                  <a:close/>
                </a:path>
                <a:path w="2952750" h="3373754">
                  <a:moveTo>
                    <a:pt x="2952750" y="9525"/>
                  </a:moveTo>
                  <a:lnTo>
                    <a:pt x="2947987" y="9525"/>
                  </a:lnTo>
                  <a:lnTo>
                    <a:pt x="2943225" y="4762"/>
                  </a:lnTo>
                  <a:lnTo>
                    <a:pt x="2952750" y="4762"/>
                  </a:lnTo>
                  <a:lnTo>
                    <a:pt x="2952750" y="9525"/>
                  </a:lnTo>
                  <a:close/>
                </a:path>
                <a:path w="2952750" h="3373754">
                  <a:moveTo>
                    <a:pt x="9525" y="3368611"/>
                  </a:moveTo>
                  <a:lnTo>
                    <a:pt x="4762" y="3363849"/>
                  </a:lnTo>
                  <a:lnTo>
                    <a:pt x="9525" y="3363849"/>
                  </a:lnTo>
                  <a:lnTo>
                    <a:pt x="9525" y="3368611"/>
                  </a:lnTo>
                  <a:close/>
                </a:path>
                <a:path w="2952750" h="3373754">
                  <a:moveTo>
                    <a:pt x="2943225" y="3368611"/>
                  </a:moveTo>
                  <a:lnTo>
                    <a:pt x="9525" y="3368611"/>
                  </a:lnTo>
                  <a:lnTo>
                    <a:pt x="9525" y="3363849"/>
                  </a:lnTo>
                  <a:lnTo>
                    <a:pt x="2943225" y="3363849"/>
                  </a:lnTo>
                  <a:lnTo>
                    <a:pt x="2943225" y="3368611"/>
                  </a:lnTo>
                  <a:close/>
                </a:path>
                <a:path w="2952750" h="3373754">
                  <a:moveTo>
                    <a:pt x="2952750" y="3368611"/>
                  </a:moveTo>
                  <a:lnTo>
                    <a:pt x="2943225" y="3368611"/>
                  </a:lnTo>
                  <a:lnTo>
                    <a:pt x="2947987" y="3363849"/>
                  </a:lnTo>
                  <a:lnTo>
                    <a:pt x="2952750" y="3363849"/>
                  </a:lnTo>
                  <a:lnTo>
                    <a:pt x="2952750" y="3368611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8425" y="1257046"/>
              <a:ext cx="3162935" cy="5272405"/>
            </a:xfrm>
            <a:custGeom>
              <a:avLst/>
              <a:gdLst/>
              <a:ahLst/>
              <a:cxnLst/>
              <a:rect l="l" t="t" r="r" b="b"/>
              <a:pathLst>
                <a:path w="3162935" h="5272405">
                  <a:moveTo>
                    <a:pt x="3156585" y="5272405"/>
                  </a:moveTo>
                  <a:lnTo>
                    <a:pt x="6350" y="5272405"/>
                  </a:lnTo>
                  <a:lnTo>
                    <a:pt x="4381" y="5272100"/>
                  </a:lnTo>
                  <a:lnTo>
                    <a:pt x="2616" y="5271185"/>
                  </a:lnTo>
                  <a:lnTo>
                    <a:pt x="1206" y="5269788"/>
                  </a:lnTo>
                  <a:lnTo>
                    <a:pt x="304" y="5268010"/>
                  </a:lnTo>
                  <a:lnTo>
                    <a:pt x="0" y="5266055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3156585" y="0"/>
                  </a:lnTo>
                  <a:lnTo>
                    <a:pt x="3162935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5259704"/>
                  </a:lnTo>
                  <a:lnTo>
                    <a:pt x="6349" y="5259704"/>
                  </a:lnTo>
                  <a:lnTo>
                    <a:pt x="12700" y="5266055"/>
                  </a:lnTo>
                  <a:lnTo>
                    <a:pt x="3162935" y="5266055"/>
                  </a:lnTo>
                  <a:lnTo>
                    <a:pt x="3162617" y="5268010"/>
                  </a:lnTo>
                  <a:lnTo>
                    <a:pt x="3161715" y="5269788"/>
                  </a:lnTo>
                  <a:lnTo>
                    <a:pt x="3160318" y="5271185"/>
                  </a:lnTo>
                  <a:lnTo>
                    <a:pt x="3158540" y="5272100"/>
                  </a:lnTo>
                  <a:lnTo>
                    <a:pt x="3156585" y="5272405"/>
                  </a:lnTo>
                  <a:close/>
                </a:path>
                <a:path w="3162935" h="5272405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3162935" h="5272405">
                  <a:moveTo>
                    <a:pt x="3150235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3150235" y="6349"/>
                  </a:lnTo>
                  <a:lnTo>
                    <a:pt x="3150235" y="12699"/>
                  </a:lnTo>
                  <a:close/>
                </a:path>
                <a:path w="3162935" h="5272405">
                  <a:moveTo>
                    <a:pt x="3150235" y="5266055"/>
                  </a:moveTo>
                  <a:lnTo>
                    <a:pt x="3150235" y="6349"/>
                  </a:lnTo>
                  <a:lnTo>
                    <a:pt x="3156585" y="12699"/>
                  </a:lnTo>
                  <a:lnTo>
                    <a:pt x="3162935" y="12699"/>
                  </a:lnTo>
                  <a:lnTo>
                    <a:pt x="3162935" y="5259704"/>
                  </a:lnTo>
                  <a:lnTo>
                    <a:pt x="3156585" y="5259704"/>
                  </a:lnTo>
                  <a:lnTo>
                    <a:pt x="3150235" y="5266055"/>
                  </a:lnTo>
                  <a:close/>
                </a:path>
                <a:path w="3162935" h="5272405">
                  <a:moveTo>
                    <a:pt x="3162935" y="12699"/>
                  </a:moveTo>
                  <a:lnTo>
                    <a:pt x="3156585" y="12699"/>
                  </a:lnTo>
                  <a:lnTo>
                    <a:pt x="3150235" y="6349"/>
                  </a:lnTo>
                  <a:lnTo>
                    <a:pt x="3162935" y="6349"/>
                  </a:lnTo>
                  <a:lnTo>
                    <a:pt x="3162935" y="12699"/>
                  </a:lnTo>
                  <a:close/>
                </a:path>
                <a:path w="3162935" h="5272405">
                  <a:moveTo>
                    <a:pt x="12700" y="5266055"/>
                  </a:moveTo>
                  <a:lnTo>
                    <a:pt x="6349" y="5259704"/>
                  </a:lnTo>
                  <a:lnTo>
                    <a:pt x="12700" y="5259704"/>
                  </a:lnTo>
                  <a:lnTo>
                    <a:pt x="12700" y="5266055"/>
                  </a:lnTo>
                  <a:close/>
                </a:path>
                <a:path w="3162935" h="5272405">
                  <a:moveTo>
                    <a:pt x="3150235" y="5266055"/>
                  </a:moveTo>
                  <a:lnTo>
                    <a:pt x="12700" y="5266055"/>
                  </a:lnTo>
                  <a:lnTo>
                    <a:pt x="12700" y="5259704"/>
                  </a:lnTo>
                  <a:lnTo>
                    <a:pt x="3150235" y="5259704"/>
                  </a:lnTo>
                  <a:lnTo>
                    <a:pt x="3150235" y="5266055"/>
                  </a:lnTo>
                  <a:close/>
                </a:path>
                <a:path w="3162935" h="5272405">
                  <a:moveTo>
                    <a:pt x="3162935" y="5266055"/>
                  </a:moveTo>
                  <a:lnTo>
                    <a:pt x="3150235" y="5266055"/>
                  </a:lnTo>
                  <a:lnTo>
                    <a:pt x="3156585" y="5259704"/>
                  </a:lnTo>
                  <a:lnTo>
                    <a:pt x="3162935" y="5259704"/>
                  </a:lnTo>
                  <a:lnTo>
                    <a:pt x="3162935" y="52660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5172" y="1351788"/>
            <a:ext cx="2935605" cy="6019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71219" marR="850900" indent="-18415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REGISTRASI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FASYANKES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3516" y="5710935"/>
            <a:ext cx="28460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registrasifasyankes.kemkes.go.id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Pengguna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2880" y="6137655"/>
            <a:ext cx="2533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1400" spc="-10" dirty="0">
                <a:latin typeface="Arial MT"/>
                <a:cs typeface="Arial MT"/>
              </a:rPr>
              <a:t>Fasyankes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Dinkes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Provinsi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&amp;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Kab/Kota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29202" y="1257046"/>
            <a:ext cx="3884295" cy="5272405"/>
            <a:chOff x="4029202" y="1257046"/>
            <a:chExt cx="3884295" cy="5272405"/>
          </a:xfrm>
        </p:grpSpPr>
        <p:sp>
          <p:nvSpPr>
            <p:cNvPr id="26" name="object 26"/>
            <p:cNvSpPr/>
            <p:nvPr/>
          </p:nvSpPr>
          <p:spPr>
            <a:xfrm>
              <a:off x="4035552" y="2996184"/>
              <a:ext cx="707390" cy="942340"/>
            </a:xfrm>
            <a:custGeom>
              <a:avLst/>
              <a:gdLst/>
              <a:ahLst/>
              <a:cxnLst/>
              <a:rect l="l" t="t" r="r" b="b"/>
              <a:pathLst>
                <a:path w="707389" h="942339">
                  <a:moveTo>
                    <a:pt x="353568" y="941832"/>
                  </a:moveTo>
                  <a:lnTo>
                    <a:pt x="353568" y="706374"/>
                  </a:lnTo>
                  <a:lnTo>
                    <a:pt x="0" y="706374"/>
                  </a:lnTo>
                  <a:lnTo>
                    <a:pt x="0" y="235458"/>
                  </a:lnTo>
                  <a:lnTo>
                    <a:pt x="353568" y="235458"/>
                  </a:lnTo>
                  <a:lnTo>
                    <a:pt x="353568" y="0"/>
                  </a:lnTo>
                  <a:lnTo>
                    <a:pt x="707136" y="470916"/>
                  </a:lnTo>
                  <a:lnTo>
                    <a:pt x="353568" y="9418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29202" y="2989834"/>
              <a:ext cx="720090" cy="955040"/>
            </a:xfrm>
            <a:custGeom>
              <a:avLst/>
              <a:gdLst/>
              <a:ahLst/>
              <a:cxnLst/>
              <a:rect l="l" t="t" r="r" b="b"/>
              <a:pathLst>
                <a:path w="720089" h="955039">
                  <a:moveTo>
                    <a:pt x="353568" y="241808"/>
                  </a:moveTo>
                  <a:lnTo>
                    <a:pt x="353568" y="6350"/>
                  </a:lnTo>
                  <a:lnTo>
                    <a:pt x="353872" y="4394"/>
                  </a:lnTo>
                  <a:lnTo>
                    <a:pt x="354862" y="2540"/>
                  </a:lnTo>
                  <a:lnTo>
                    <a:pt x="356306" y="1155"/>
                  </a:lnTo>
                  <a:lnTo>
                    <a:pt x="357985" y="292"/>
                  </a:lnTo>
                  <a:lnTo>
                    <a:pt x="358135" y="292"/>
                  </a:lnTo>
                  <a:lnTo>
                    <a:pt x="359854" y="0"/>
                  </a:lnTo>
                  <a:lnTo>
                    <a:pt x="361810" y="292"/>
                  </a:lnTo>
                  <a:lnTo>
                    <a:pt x="363575" y="1155"/>
                  </a:lnTo>
                  <a:lnTo>
                    <a:pt x="364998" y="2540"/>
                  </a:lnTo>
                  <a:lnTo>
                    <a:pt x="367858" y="6350"/>
                  </a:lnTo>
                  <a:lnTo>
                    <a:pt x="366268" y="6350"/>
                  </a:lnTo>
                  <a:lnTo>
                    <a:pt x="354838" y="10160"/>
                  </a:lnTo>
                  <a:lnTo>
                    <a:pt x="366268" y="25383"/>
                  </a:lnTo>
                  <a:lnTo>
                    <a:pt x="366268" y="235458"/>
                  </a:lnTo>
                  <a:lnTo>
                    <a:pt x="359918" y="235458"/>
                  </a:lnTo>
                  <a:lnTo>
                    <a:pt x="353568" y="241808"/>
                  </a:lnTo>
                  <a:close/>
                </a:path>
                <a:path w="720089" h="955039">
                  <a:moveTo>
                    <a:pt x="366268" y="25383"/>
                  </a:moveTo>
                  <a:lnTo>
                    <a:pt x="354838" y="10160"/>
                  </a:lnTo>
                  <a:lnTo>
                    <a:pt x="366268" y="6350"/>
                  </a:lnTo>
                  <a:lnTo>
                    <a:pt x="366268" y="25383"/>
                  </a:lnTo>
                  <a:close/>
                </a:path>
                <a:path w="720089" h="955039">
                  <a:moveTo>
                    <a:pt x="705545" y="477266"/>
                  </a:moveTo>
                  <a:lnTo>
                    <a:pt x="366268" y="25383"/>
                  </a:lnTo>
                  <a:lnTo>
                    <a:pt x="366268" y="6350"/>
                  </a:lnTo>
                  <a:lnTo>
                    <a:pt x="367858" y="6350"/>
                  </a:lnTo>
                  <a:lnTo>
                    <a:pt x="718565" y="473456"/>
                  </a:lnTo>
                  <a:lnTo>
                    <a:pt x="708406" y="473456"/>
                  </a:lnTo>
                  <a:lnTo>
                    <a:pt x="705545" y="477266"/>
                  </a:lnTo>
                  <a:close/>
                </a:path>
                <a:path w="720089" h="955039">
                  <a:moveTo>
                    <a:pt x="353568" y="719074"/>
                  </a:moveTo>
                  <a:lnTo>
                    <a:pt x="6350" y="719074"/>
                  </a:lnTo>
                  <a:lnTo>
                    <a:pt x="4381" y="718756"/>
                  </a:lnTo>
                  <a:lnTo>
                    <a:pt x="2616" y="717854"/>
                  </a:lnTo>
                  <a:lnTo>
                    <a:pt x="1206" y="716457"/>
                  </a:lnTo>
                  <a:lnTo>
                    <a:pt x="304" y="714679"/>
                  </a:lnTo>
                  <a:lnTo>
                    <a:pt x="0" y="712724"/>
                  </a:lnTo>
                  <a:lnTo>
                    <a:pt x="0" y="241808"/>
                  </a:lnTo>
                  <a:lnTo>
                    <a:pt x="6350" y="235458"/>
                  </a:lnTo>
                  <a:lnTo>
                    <a:pt x="353568" y="235458"/>
                  </a:lnTo>
                  <a:lnTo>
                    <a:pt x="353568" y="241808"/>
                  </a:lnTo>
                  <a:lnTo>
                    <a:pt x="12700" y="241808"/>
                  </a:lnTo>
                  <a:lnTo>
                    <a:pt x="6350" y="248158"/>
                  </a:lnTo>
                  <a:lnTo>
                    <a:pt x="12700" y="248158"/>
                  </a:lnTo>
                  <a:lnTo>
                    <a:pt x="12700" y="706374"/>
                  </a:lnTo>
                  <a:lnTo>
                    <a:pt x="6350" y="706374"/>
                  </a:lnTo>
                  <a:lnTo>
                    <a:pt x="12700" y="712724"/>
                  </a:lnTo>
                  <a:lnTo>
                    <a:pt x="353568" y="712724"/>
                  </a:lnTo>
                  <a:lnTo>
                    <a:pt x="353568" y="719074"/>
                  </a:lnTo>
                  <a:close/>
                </a:path>
                <a:path w="720089" h="955039">
                  <a:moveTo>
                    <a:pt x="359918" y="248158"/>
                  </a:moveTo>
                  <a:lnTo>
                    <a:pt x="12700" y="248158"/>
                  </a:lnTo>
                  <a:lnTo>
                    <a:pt x="12700" y="241808"/>
                  </a:lnTo>
                  <a:lnTo>
                    <a:pt x="353568" y="241808"/>
                  </a:lnTo>
                  <a:lnTo>
                    <a:pt x="359918" y="235458"/>
                  </a:lnTo>
                  <a:lnTo>
                    <a:pt x="366268" y="235458"/>
                  </a:lnTo>
                  <a:lnTo>
                    <a:pt x="366268" y="241808"/>
                  </a:lnTo>
                  <a:lnTo>
                    <a:pt x="365963" y="243763"/>
                  </a:lnTo>
                  <a:lnTo>
                    <a:pt x="365061" y="245541"/>
                  </a:lnTo>
                  <a:lnTo>
                    <a:pt x="363651" y="246938"/>
                  </a:lnTo>
                  <a:lnTo>
                    <a:pt x="361886" y="247840"/>
                  </a:lnTo>
                  <a:lnTo>
                    <a:pt x="359918" y="248158"/>
                  </a:lnTo>
                  <a:close/>
                </a:path>
                <a:path w="720089" h="955039">
                  <a:moveTo>
                    <a:pt x="12700" y="248158"/>
                  </a:moveTo>
                  <a:lnTo>
                    <a:pt x="6350" y="248158"/>
                  </a:lnTo>
                  <a:lnTo>
                    <a:pt x="12700" y="241808"/>
                  </a:lnTo>
                  <a:lnTo>
                    <a:pt x="12700" y="248158"/>
                  </a:lnTo>
                  <a:close/>
                </a:path>
                <a:path w="720089" h="955039">
                  <a:moveTo>
                    <a:pt x="708406" y="481076"/>
                  </a:moveTo>
                  <a:lnTo>
                    <a:pt x="705545" y="477266"/>
                  </a:lnTo>
                  <a:lnTo>
                    <a:pt x="708406" y="473456"/>
                  </a:lnTo>
                  <a:lnTo>
                    <a:pt x="708406" y="481076"/>
                  </a:lnTo>
                  <a:close/>
                </a:path>
                <a:path w="720089" h="955039">
                  <a:moveTo>
                    <a:pt x="718565" y="481076"/>
                  </a:moveTo>
                  <a:lnTo>
                    <a:pt x="708406" y="481076"/>
                  </a:lnTo>
                  <a:lnTo>
                    <a:pt x="708406" y="473456"/>
                  </a:lnTo>
                  <a:lnTo>
                    <a:pt x="718565" y="473456"/>
                  </a:lnTo>
                  <a:lnTo>
                    <a:pt x="719366" y="474865"/>
                  </a:lnTo>
                  <a:lnTo>
                    <a:pt x="719785" y="476453"/>
                  </a:lnTo>
                  <a:lnTo>
                    <a:pt x="719785" y="478078"/>
                  </a:lnTo>
                  <a:lnTo>
                    <a:pt x="719366" y="479653"/>
                  </a:lnTo>
                  <a:lnTo>
                    <a:pt x="718565" y="481076"/>
                  </a:lnTo>
                  <a:close/>
                </a:path>
                <a:path w="720089" h="955039">
                  <a:moveTo>
                    <a:pt x="367858" y="948182"/>
                  </a:moveTo>
                  <a:lnTo>
                    <a:pt x="366268" y="948182"/>
                  </a:lnTo>
                  <a:lnTo>
                    <a:pt x="366268" y="929148"/>
                  </a:lnTo>
                  <a:lnTo>
                    <a:pt x="705545" y="477266"/>
                  </a:lnTo>
                  <a:lnTo>
                    <a:pt x="708406" y="481076"/>
                  </a:lnTo>
                  <a:lnTo>
                    <a:pt x="718565" y="481076"/>
                  </a:lnTo>
                  <a:lnTo>
                    <a:pt x="367858" y="948182"/>
                  </a:lnTo>
                  <a:close/>
                </a:path>
                <a:path w="720089" h="955039">
                  <a:moveTo>
                    <a:pt x="12700" y="712724"/>
                  </a:moveTo>
                  <a:lnTo>
                    <a:pt x="6350" y="706374"/>
                  </a:lnTo>
                  <a:lnTo>
                    <a:pt x="12700" y="706374"/>
                  </a:lnTo>
                  <a:lnTo>
                    <a:pt x="12700" y="712724"/>
                  </a:lnTo>
                  <a:close/>
                </a:path>
                <a:path w="720089" h="955039">
                  <a:moveTo>
                    <a:pt x="366268" y="719074"/>
                  </a:moveTo>
                  <a:lnTo>
                    <a:pt x="359918" y="719074"/>
                  </a:lnTo>
                  <a:lnTo>
                    <a:pt x="353568" y="712724"/>
                  </a:lnTo>
                  <a:lnTo>
                    <a:pt x="12700" y="712724"/>
                  </a:lnTo>
                  <a:lnTo>
                    <a:pt x="12700" y="706374"/>
                  </a:lnTo>
                  <a:lnTo>
                    <a:pt x="359918" y="706374"/>
                  </a:lnTo>
                  <a:lnTo>
                    <a:pt x="366268" y="712724"/>
                  </a:lnTo>
                  <a:lnTo>
                    <a:pt x="366268" y="719074"/>
                  </a:lnTo>
                  <a:close/>
                </a:path>
                <a:path w="720089" h="955039">
                  <a:moveTo>
                    <a:pt x="359854" y="954532"/>
                  </a:moveTo>
                  <a:lnTo>
                    <a:pt x="353568" y="948182"/>
                  </a:lnTo>
                  <a:lnTo>
                    <a:pt x="353568" y="712724"/>
                  </a:lnTo>
                  <a:lnTo>
                    <a:pt x="359918" y="719074"/>
                  </a:lnTo>
                  <a:lnTo>
                    <a:pt x="366268" y="719074"/>
                  </a:lnTo>
                  <a:lnTo>
                    <a:pt x="366268" y="929148"/>
                  </a:lnTo>
                  <a:lnTo>
                    <a:pt x="354838" y="944372"/>
                  </a:lnTo>
                  <a:lnTo>
                    <a:pt x="366268" y="948182"/>
                  </a:lnTo>
                  <a:lnTo>
                    <a:pt x="367858" y="948182"/>
                  </a:lnTo>
                  <a:lnTo>
                    <a:pt x="365074" y="951890"/>
                  </a:lnTo>
                  <a:lnTo>
                    <a:pt x="363641" y="953300"/>
                  </a:lnTo>
                  <a:lnTo>
                    <a:pt x="361887" y="954201"/>
                  </a:lnTo>
                  <a:lnTo>
                    <a:pt x="362065" y="954201"/>
                  </a:lnTo>
                  <a:lnTo>
                    <a:pt x="359854" y="954532"/>
                  </a:lnTo>
                  <a:close/>
                </a:path>
                <a:path w="720089" h="955039">
                  <a:moveTo>
                    <a:pt x="366268" y="948182"/>
                  </a:moveTo>
                  <a:lnTo>
                    <a:pt x="354838" y="944372"/>
                  </a:lnTo>
                  <a:lnTo>
                    <a:pt x="366268" y="929148"/>
                  </a:lnTo>
                  <a:lnTo>
                    <a:pt x="366268" y="94818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8324" y="1996440"/>
              <a:ext cx="2921507" cy="33543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68735" y="1986851"/>
              <a:ext cx="2940685" cy="3373754"/>
            </a:xfrm>
            <a:custGeom>
              <a:avLst/>
              <a:gdLst/>
              <a:ahLst/>
              <a:cxnLst/>
              <a:rect l="l" t="t" r="r" b="b"/>
              <a:pathLst>
                <a:path w="2940684" h="3373754">
                  <a:moveTo>
                    <a:pt x="2935795" y="3373374"/>
                  </a:moveTo>
                  <a:lnTo>
                    <a:pt x="4762" y="3373374"/>
                  </a:lnTo>
                  <a:lnTo>
                    <a:pt x="3289" y="3373145"/>
                  </a:lnTo>
                  <a:lnTo>
                    <a:pt x="1968" y="3372459"/>
                  </a:lnTo>
                  <a:lnTo>
                    <a:pt x="914" y="3371405"/>
                  </a:lnTo>
                  <a:lnTo>
                    <a:pt x="228" y="3370084"/>
                  </a:lnTo>
                  <a:lnTo>
                    <a:pt x="0" y="3368611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2935795" y="0"/>
                  </a:lnTo>
                  <a:lnTo>
                    <a:pt x="294055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3363849"/>
                  </a:lnTo>
                  <a:lnTo>
                    <a:pt x="4762" y="3363849"/>
                  </a:lnTo>
                  <a:lnTo>
                    <a:pt x="9525" y="3368611"/>
                  </a:lnTo>
                  <a:lnTo>
                    <a:pt x="2940557" y="3368611"/>
                  </a:lnTo>
                  <a:lnTo>
                    <a:pt x="2940329" y="3370084"/>
                  </a:lnTo>
                  <a:lnTo>
                    <a:pt x="2939643" y="3371405"/>
                  </a:lnTo>
                  <a:lnTo>
                    <a:pt x="2938589" y="3372459"/>
                  </a:lnTo>
                  <a:lnTo>
                    <a:pt x="2937268" y="3373145"/>
                  </a:lnTo>
                  <a:lnTo>
                    <a:pt x="2935795" y="3373374"/>
                  </a:lnTo>
                  <a:close/>
                </a:path>
                <a:path w="2940684" h="337375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940684" h="3373754">
                  <a:moveTo>
                    <a:pt x="2931032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931032" y="4762"/>
                  </a:lnTo>
                  <a:lnTo>
                    <a:pt x="2931032" y="9525"/>
                  </a:lnTo>
                  <a:close/>
                </a:path>
                <a:path w="2940684" h="3373754">
                  <a:moveTo>
                    <a:pt x="2931032" y="3368611"/>
                  </a:moveTo>
                  <a:lnTo>
                    <a:pt x="2931032" y="4762"/>
                  </a:lnTo>
                  <a:lnTo>
                    <a:pt x="2935795" y="9525"/>
                  </a:lnTo>
                  <a:lnTo>
                    <a:pt x="2940557" y="9525"/>
                  </a:lnTo>
                  <a:lnTo>
                    <a:pt x="2940557" y="3363849"/>
                  </a:lnTo>
                  <a:lnTo>
                    <a:pt x="2935795" y="3363849"/>
                  </a:lnTo>
                  <a:lnTo>
                    <a:pt x="2931032" y="3368611"/>
                  </a:lnTo>
                  <a:close/>
                </a:path>
                <a:path w="2940684" h="3373754">
                  <a:moveTo>
                    <a:pt x="2940557" y="9525"/>
                  </a:moveTo>
                  <a:lnTo>
                    <a:pt x="2935795" y="9525"/>
                  </a:lnTo>
                  <a:lnTo>
                    <a:pt x="2931032" y="4762"/>
                  </a:lnTo>
                  <a:lnTo>
                    <a:pt x="2940557" y="4762"/>
                  </a:lnTo>
                  <a:lnTo>
                    <a:pt x="2940557" y="9525"/>
                  </a:lnTo>
                  <a:close/>
                </a:path>
                <a:path w="2940684" h="3373754">
                  <a:moveTo>
                    <a:pt x="9525" y="3368611"/>
                  </a:moveTo>
                  <a:lnTo>
                    <a:pt x="4762" y="3363849"/>
                  </a:lnTo>
                  <a:lnTo>
                    <a:pt x="9525" y="3363849"/>
                  </a:lnTo>
                  <a:lnTo>
                    <a:pt x="9525" y="3368611"/>
                  </a:lnTo>
                  <a:close/>
                </a:path>
                <a:path w="2940684" h="3373754">
                  <a:moveTo>
                    <a:pt x="2931032" y="3368611"/>
                  </a:moveTo>
                  <a:lnTo>
                    <a:pt x="9525" y="3368611"/>
                  </a:lnTo>
                  <a:lnTo>
                    <a:pt x="9525" y="3363849"/>
                  </a:lnTo>
                  <a:lnTo>
                    <a:pt x="2931032" y="3363849"/>
                  </a:lnTo>
                  <a:lnTo>
                    <a:pt x="2931032" y="3368611"/>
                  </a:lnTo>
                  <a:close/>
                </a:path>
                <a:path w="2940684" h="3373754">
                  <a:moveTo>
                    <a:pt x="2940557" y="3368611"/>
                  </a:moveTo>
                  <a:lnTo>
                    <a:pt x="2931032" y="3368611"/>
                  </a:lnTo>
                  <a:lnTo>
                    <a:pt x="2935795" y="3363849"/>
                  </a:lnTo>
                  <a:lnTo>
                    <a:pt x="2940557" y="3363849"/>
                  </a:lnTo>
                  <a:lnTo>
                    <a:pt x="2940557" y="3368611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51578" y="1257046"/>
              <a:ext cx="3161665" cy="5272405"/>
            </a:xfrm>
            <a:custGeom>
              <a:avLst/>
              <a:gdLst/>
              <a:ahLst/>
              <a:cxnLst/>
              <a:rect l="l" t="t" r="r" b="b"/>
              <a:pathLst>
                <a:path w="3161665" h="5272405">
                  <a:moveTo>
                    <a:pt x="3155315" y="5272405"/>
                  </a:moveTo>
                  <a:lnTo>
                    <a:pt x="6350" y="5272405"/>
                  </a:lnTo>
                  <a:lnTo>
                    <a:pt x="4381" y="5272100"/>
                  </a:lnTo>
                  <a:lnTo>
                    <a:pt x="2616" y="5271185"/>
                  </a:lnTo>
                  <a:lnTo>
                    <a:pt x="1206" y="5269788"/>
                  </a:lnTo>
                  <a:lnTo>
                    <a:pt x="304" y="5268010"/>
                  </a:lnTo>
                  <a:lnTo>
                    <a:pt x="0" y="5266055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3155315" y="0"/>
                  </a:lnTo>
                  <a:lnTo>
                    <a:pt x="3161665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5259705"/>
                  </a:lnTo>
                  <a:lnTo>
                    <a:pt x="6350" y="5259705"/>
                  </a:lnTo>
                  <a:lnTo>
                    <a:pt x="12700" y="5266055"/>
                  </a:lnTo>
                  <a:lnTo>
                    <a:pt x="3161665" y="5266055"/>
                  </a:lnTo>
                  <a:lnTo>
                    <a:pt x="3161347" y="5268010"/>
                  </a:lnTo>
                  <a:lnTo>
                    <a:pt x="3160458" y="5269788"/>
                  </a:lnTo>
                  <a:lnTo>
                    <a:pt x="3159048" y="5271185"/>
                  </a:lnTo>
                  <a:lnTo>
                    <a:pt x="3157283" y="5272100"/>
                  </a:lnTo>
                  <a:lnTo>
                    <a:pt x="3155315" y="5272405"/>
                  </a:lnTo>
                  <a:close/>
                </a:path>
                <a:path w="3161665" h="5272405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3161665" h="5272405">
                  <a:moveTo>
                    <a:pt x="3148965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3148965" y="6349"/>
                  </a:lnTo>
                  <a:lnTo>
                    <a:pt x="3148965" y="12699"/>
                  </a:lnTo>
                  <a:close/>
                </a:path>
                <a:path w="3161665" h="5272405">
                  <a:moveTo>
                    <a:pt x="3148965" y="5266055"/>
                  </a:moveTo>
                  <a:lnTo>
                    <a:pt x="3148965" y="6349"/>
                  </a:lnTo>
                  <a:lnTo>
                    <a:pt x="3155315" y="12699"/>
                  </a:lnTo>
                  <a:lnTo>
                    <a:pt x="3161665" y="12699"/>
                  </a:lnTo>
                  <a:lnTo>
                    <a:pt x="3161665" y="5259704"/>
                  </a:lnTo>
                  <a:lnTo>
                    <a:pt x="3155315" y="5259705"/>
                  </a:lnTo>
                  <a:lnTo>
                    <a:pt x="3148965" y="5266055"/>
                  </a:lnTo>
                  <a:close/>
                </a:path>
                <a:path w="3161665" h="5272405">
                  <a:moveTo>
                    <a:pt x="3161665" y="12699"/>
                  </a:moveTo>
                  <a:lnTo>
                    <a:pt x="3155315" y="12699"/>
                  </a:lnTo>
                  <a:lnTo>
                    <a:pt x="3148965" y="6349"/>
                  </a:lnTo>
                  <a:lnTo>
                    <a:pt x="3161665" y="6349"/>
                  </a:lnTo>
                  <a:lnTo>
                    <a:pt x="3161665" y="12699"/>
                  </a:lnTo>
                  <a:close/>
                </a:path>
                <a:path w="3161665" h="5272405">
                  <a:moveTo>
                    <a:pt x="12700" y="5266055"/>
                  </a:moveTo>
                  <a:lnTo>
                    <a:pt x="6350" y="5259705"/>
                  </a:lnTo>
                  <a:lnTo>
                    <a:pt x="12700" y="5259705"/>
                  </a:lnTo>
                  <a:lnTo>
                    <a:pt x="12700" y="5266055"/>
                  </a:lnTo>
                  <a:close/>
                </a:path>
                <a:path w="3161665" h="5272405">
                  <a:moveTo>
                    <a:pt x="3148965" y="5266055"/>
                  </a:moveTo>
                  <a:lnTo>
                    <a:pt x="12700" y="5266055"/>
                  </a:lnTo>
                  <a:lnTo>
                    <a:pt x="12700" y="5259705"/>
                  </a:lnTo>
                  <a:lnTo>
                    <a:pt x="3148965" y="5259705"/>
                  </a:lnTo>
                  <a:lnTo>
                    <a:pt x="3148965" y="5266055"/>
                  </a:lnTo>
                  <a:close/>
                </a:path>
                <a:path w="3161665" h="5272405">
                  <a:moveTo>
                    <a:pt x="3161665" y="5266055"/>
                  </a:moveTo>
                  <a:lnTo>
                    <a:pt x="3148965" y="5266055"/>
                  </a:lnTo>
                  <a:lnTo>
                    <a:pt x="3155315" y="5259705"/>
                  </a:lnTo>
                  <a:lnTo>
                    <a:pt x="3161665" y="5259704"/>
                  </a:lnTo>
                  <a:lnTo>
                    <a:pt x="3161665" y="52660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43983" y="5707126"/>
            <a:ext cx="1470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dfo.kemkes.go.id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Pengguna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43983" y="6133846"/>
            <a:ext cx="25323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spc="-10" dirty="0">
                <a:latin typeface="Arial MT"/>
                <a:cs typeface="Arial MT"/>
              </a:rPr>
              <a:t>Fasyankes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Arial MT"/>
                <a:cs typeface="Arial MT"/>
              </a:rPr>
              <a:t>Dinkes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Provinsi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&amp;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Kab/Kota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30157" y="1257046"/>
            <a:ext cx="3162935" cy="5272405"/>
          </a:xfrm>
          <a:custGeom>
            <a:avLst/>
            <a:gdLst/>
            <a:ahLst/>
            <a:cxnLst/>
            <a:rect l="l" t="t" r="r" b="b"/>
            <a:pathLst>
              <a:path w="3162934" h="5272405">
                <a:moveTo>
                  <a:pt x="3156585" y="5272405"/>
                </a:moveTo>
                <a:lnTo>
                  <a:pt x="6350" y="5272405"/>
                </a:lnTo>
                <a:lnTo>
                  <a:pt x="4381" y="5272100"/>
                </a:lnTo>
                <a:lnTo>
                  <a:pt x="2616" y="5271185"/>
                </a:lnTo>
                <a:lnTo>
                  <a:pt x="1206" y="5269788"/>
                </a:lnTo>
                <a:lnTo>
                  <a:pt x="304" y="5268010"/>
                </a:lnTo>
                <a:lnTo>
                  <a:pt x="0" y="5266055"/>
                </a:lnTo>
                <a:lnTo>
                  <a:pt x="0" y="6349"/>
                </a:lnTo>
                <a:lnTo>
                  <a:pt x="6350" y="0"/>
                </a:lnTo>
                <a:lnTo>
                  <a:pt x="3156585" y="0"/>
                </a:lnTo>
                <a:lnTo>
                  <a:pt x="3162935" y="6349"/>
                </a:ln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5259705"/>
                </a:lnTo>
                <a:lnTo>
                  <a:pt x="6350" y="5259705"/>
                </a:lnTo>
                <a:lnTo>
                  <a:pt x="12700" y="5266055"/>
                </a:lnTo>
                <a:lnTo>
                  <a:pt x="3162935" y="5266055"/>
                </a:lnTo>
                <a:lnTo>
                  <a:pt x="3162617" y="5268010"/>
                </a:lnTo>
                <a:lnTo>
                  <a:pt x="3161715" y="5269788"/>
                </a:lnTo>
                <a:lnTo>
                  <a:pt x="3160318" y="5271185"/>
                </a:lnTo>
                <a:lnTo>
                  <a:pt x="3158540" y="5272100"/>
                </a:lnTo>
                <a:lnTo>
                  <a:pt x="3156585" y="5272405"/>
                </a:lnTo>
                <a:close/>
              </a:path>
              <a:path w="3162934" h="5272405">
                <a:moveTo>
                  <a:pt x="12700" y="12699"/>
                </a:move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close/>
              </a:path>
              <a:path w="3162934" h="5272405">
                <a:moveTo>
                  <a:pt x="3150235" y="12699"/>
                </a:moveTo>
                <a:lnTo>
                  <a:pt x="12700" y="12699"/>
                </a:lnTo>
                <a:lnTo>
                  <a:pt x="12700" y="6349"/>
                </a:lnTo>
                <a:lnTo>
                  <a:pt x="3150235" y="6349"/>
                </a:lnTo>
                <a:lnTo>
                  <a:pt x="3150235" y="12699"/>
                </a:lnTo>
                <a:close/>
              </a:path>
              <a:path w="3162934" h="5272405">
                <a:moveTo>
                  <a:pt x="3150235" y="5266055"/>
                </a:moveTo>
                <a:lnTo>
                  <a:pt x="3150235" y="6349"/>
                </a:lnTo>
                <a:lnTo>
                  <a:pt x="3156585" y="12699"/>
                </a:lnTo>
                <a:lnTo>
                  <a:pt x="3162935" y="12699"/>
                </a:lnTo>
                <a:lnTo>
                  <a:pt x="3162935" y="5259705"/>
                </a:lnTo>
                <a:lnTo>
                  <a:pt x="3156585" y="5259705"/>
                </a:lnTo>
                <a:lnTo>
                  <a:pt x="3150235" y="5266055"/>
                </a:lnTo>
                <a:close/>
              </a:path>
              <a:path w="3162934" h="5272405">
                <a:moveTo>
                  <a:pt x="3162935" y="12699"/>
                </a:moveTo>
                <a:lnTo>
                  <a:pt x="3156585" y="12699"/>
                </a:lnTo>
                <a:lnTo>
                  <a:pt x="3150235" y="6349"/>
                </a:lnTo>
                <a:lnTo>
                  <a:pt x="3162935" y="6349"/>
                </a:lnTo>
                <a:lnTo>
                  <a:pt x="3162935" y="12699"/>
                </a:lnTo>
                <a:close/>
              </a:path>
              <a:path w="3162934" h="5272405">
                <a:moveTo>
                  <a:pt x="12700" y="5266055"/>
                </a:moveTo>
                <a:lnTo>
                  <a:pt x="6350" y="5259705"/>
                </a:lnTo>
                <a:lnTo>
                  <a:pt x="12700" y="5259705"/>
                </a:lnTo>
                <a:lnTo>
                  <a:pt x="12700" y="5266055"/>
                </a:lnTo>
                <a:close/>
              </a:path>
              <a:path w="3162934" h="5272405">
                <a:moveTo>
                  <a:pt x="3150235" y="5266055"/>
                </a:moveTo>
                <a:lnTo>
                  <a:pt x="12700" y="5266055"/>
                </a:lnTo>
                <a:lnTo>
                  <a:pt x="12700" y="5259705"/>
                </a:lnTo>
                <a:lnTo>
                  <a:pt x="3150235" y="5259705"/>
                </a:lnTo>
                <a:lnTo>
                  <a:pt x="3150235" y="5266055"/>
                </a:lnTo>
                <a:close/>
              </a:path>
              <a:path w="3162934" h="5272405">
                <a:moveTo>
                  <a:pt x="3162935" y="5266055"/>
                </a:moveTo>
                <a:lnTo>
                  <a:pt x="3150235" y="5266055"/>
                </a:lnTo>
                <a:lnTo>
                  <a:pt x="3156585" y="5259705"/>
                </a:lnTo>
                <a:lnTo>
                  <a:pt x="3162935" y="5259705"/>
                </a:lnTo>
                <a:lnTo>
                  <a:pt x="3162935" y="52660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23197" y="5710301"/>
            <a:ext cx="1607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sinaf.kemkes.go.id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Pengguna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23197" y="6137021"/>
            <a:ext cx="2348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25" dirty="0">
                <a:latin typeface="Arial MT"/>
                <a:cs typeface="Arial MT"/>
              </a:rPr>
              <a:t>1.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latin typeface="Arial MT"/>
                <a:cs typeface="Arial MT"/>
              </a:rPr>
              <a:t>Lembaga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Penyelenggara Akreditasi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061" y="155447"/>
            <a:ext cx="10981055" cy="5994400"/>
            <a:chOff x="1004061" y="155447"/>
            <a:chExt cx="10981055" cy="5994400"/>
          </a:xfrm>
        </p:grpSpPr>
        <p:sp>
          <p:nvSpPr>
            <p:cNvPr id="3" name="object 3"/>
            <p:cNvSpPr/>
            <p:nvPr/>
          </p:nvSpPr>
          <p:spPr>
            <a:xfrm>
              <a:off x="6225285" y="996442"/>
              <a:ext cx="4963160" cy="5153660"/>
            </a:xfrm>
            <a:custGeom>
              <a:avLst/>
              <a:gdLst/>
              <a:ahLst/>
              <a:cxnLst/>
              <a:rect l="l" t="t" r="r" b="b"/>
              <a:pathLst>
                <a:path w="4963159" h="5153660">
                  <a:moveTo>
                    <a:pt x="4956302" y="5153152"/>
                  </a:moveTo>
                  <a:lnTo>
                    <a:pt x="6350" y="5153152"/>
                  </a:lnTo>
                  <a:lnTo>
                    <a:pt x="4381" y="5152834"/>
                  </a:lnTo>
                  <a:lnTo>
                    <a:pt x="2616" y="5151932"/>
                  </a:lnTo>
                  <a:lnTo>
                    <a:pt x="1206" y="5150535"/>
                  </a:lnTo>
                  <a:lnTo>
                    <a:pt x="304" y="5148757"/>
                  </a:lnTo>
                  <a:lnTo>
                    <a:pt x="0" y="5146802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956302" y="0"/>
                  </a:lnTo>
                  <a:lnTo>
                    <a:pt x="4962652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5140452"/>
                  </a:lnTo>
                  <a:lnTo>
                    <a:pt x="6349" y="5140452"/>
                  </a:lnTo>
                  <a:lnTo>
                    <a:pt x="12700" y="5146802"/>
                  </a:lnTo>
                  <a:lnTo>
                    <a:pt x="4962652" y="5146802"/>
                  </a:lnTo>
                  <a:lnTo>
                    <a:pt x="4962334" y="5148757"/>
                  </a:lnTo>
                  <a:lnTo>
                    <a:pt x="4961432" y="5150535"/>
                  </a:lnTo>
                  <a:lnTo>
                    <a:pt x="4960035" y="5151932"/>
                  </a:lnTo>
                  <a:lnTo>
                    <a:pt x="4958257" y="5152834"/>
                  </a:lnTo>
                  <a:lnTo>
                    <a:pt x="4956302" y="5153152"/>
                  </a:lnTo>
                  <a:close/>
                </a:path>
                <a:path w="4963159" h="515366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963159" h="5153660">
                  <a:moveTo>
                    <a:pt x="4949952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949952" y="6350"/>
                  </a:lnTo>
                  <a:lnTo>
                    <a:pt x="4949952" y="12700"/>
                  </a:lnTo>
                  <a:close/>
                </a:path>
                <a:path w="4963159" h="5153660">
                  <a:moveTo>
                    <a:pt x="4949952" y="5146802"/>
                  </a:moveTo>
                  <a:lnTo>
                    <a:pt x="4949952" y="6350"/>
                  </a:lnTo>
                  <a:lnTo>
                    <a:pt x="4956302" y="12700"/>
                  </a:lnTo>
                  <a:lnTo>
                    <a:pt x="4962652" y="12700"/>
                  </a:lnTo>
                  <a:lnTo>
                    <a:pt x="4962652" y="5140451"/>
                  </a:lnTo>
                  <a:lnTo>
                    <a:pt x="4956302" y="5140452"/>
                  </a:lnTo>
                  <a:lnTo>
                    <a:pt x="4949952" y="5146802"/>
                  </a:lnTo>
                  <a:close/>
                </a:path>
                <a:path w="4963159" h="5153660">
                  <a:moveTo>
                    <a:pt x="4962652" y="12700"/>
                  </a:moveTo>
                  <a:lnTo>
                    <a:pt x="4956302" y="12700"/>
                  </a:lnTo>
                  <a:lnTo>
                    <a:pt x="4949952" y="6350"/>
                  </a:lnTo>
                  <a:lnTo>
                    <a:pt x="4962652" y="6350"/>
                  </a:lnTo>
                  <a:lnTo>
                    <a:pt x="4962652" y="12700"/>
                  </a:lnTo>
                  <a:close/>
                </a:path>
                <a:path w="4963159" h="5153660">
                  <a:moveTo>
                    <a:pt x="12700" y="5146802"/>
                  </a:moveTo>
                  <a:lnTo>
                    <a:pt x="6349" y="5140452"/>
                  </a:lnTo>
                  <a:lnTo>
                    <a:pt x="12700" y="5140452"/>
                  </a:lnTo>
                  <a:lnTo>
                    <a:pt x="12700" y="5146802"/>
                  </a:lnTo>
                  <a:close/>
                </a:path>
                <a:path w="4963159" h="5153660">
                  <a:moveTo>
                    <a:pt x="4949952" y="5146802"/>
                  </a:moveTo>
                  <a:lnTo>
                    <a:pt x="12700" y="5146802"/>
                  </a:lnTo>
                  <a:lnTo>
                    <a:pt x="12700" y="5140452"/>
                  </a:lnTo>
                  <a:lnTo>
                    <a:pt x="4949952" y="5140452"/>
                  </a:lnTo>
                  <a:lnTo>
                    <a:pt x="4949952" y="5146802"/>
                  </a:lnTo>
                  <a:close/>
                </a:path>
                <a:path w="4963159" h="5153660">
                  <a:moveTo>
                    <a:pt x="4962652" y="5146802"/>
                  </a:moveTo>
                  <a:lnTo>
                    <a:pt x="4949952" y="5146802"/>
                  </a:lnTo>
                  <a:lnTo>
                    <a:pt x="4956302" y="5140452"/>
                  </a:lnTo>
                  <a:lnTo>
                    <a:pt x="4962652" y="5140451"/>
                  </a:lnTo>
                  <a:lnTo>
                    <a:pt x="4962652" y="51468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6619" y="155447"/>
              <a:ext cx="928116" cy="9281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0411" y="1103375"/>
              <a:ext cx="4587240" cy="1156970"/>
            </a:xfrm>
            <a:custGeom>
              <a:avLst/>
              <a:gdLst/>
              <a:ahLst/>
              <a:cxnLst/>
              <a:rect l="l" t="t" r="r" b="b"/>
              <a:pathLst>
                <a:path w="4587240" h="1156970">
                  <a:moveTo>
                    <a:pt x="4587240" y="1156715"/>
                  </a:moveTo>
                  <a:lnTo>
                    <a:pt x="0" y="1156715"/>
                  </a:lnTo>
                  <a:lnTo>
                    <a:pt x="0" y="0"/>
                  </a:lnTo>
                  <a:lnTo>
                    <a:pt x="4587240" y="0"/>
                  </a:lnTo>
                  <a:lnTo>
                    <a:pt x="4587240" y="115671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4061" y="1097025"/>
              <a:ext cx="4599940" cy="1169670"/>
            </a:xfrm>
            <a:custGeom>
              <a:avLst/>
              <a:gdLst/>
              <a:ahLst/>
              <a:cxnLst/>
              <a:rect l="l" t="t" r="r" b="b"/>
              <a:pathLst>
                <a:path w="4599940" h="1169670">
                  <a:moveTo>
                    <a:pt x="4593590" y="1169670"/>
                  </a:moveTo>
                  <a:lnTo>
                    <a:pt x="6350" y="1169670"/>
                  </a:lnTo>
                  <a:lnTo>
                    <a:pt x="4381" y="1169352"/>
                  </a:lnTo>
                  <a:lnTo>
                    <a:pt x="2616" y="1168450"/>
                  </a:lnTo>
                  <a:lnTo>
                    <a:pt x="1206" y="1167053"/>
                  </a:lnTo>
                  <a:lnTo>
                    <a:pt x="304" y="1165275"/>
                  </a:lnTo>
                  <a:lnTo>
                    <a:pt x="0" y="116332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593590" y="0"/>
                  </a:lnTo>
                  <a:lnTo>
                    <a:pt x="459994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1156970"/>
                  </a:lnTo>
                  <a:lnTo>
                    <a:pt x="6350" y="1156970"/>
                  </a:lnTo>
                  <a:lnTo>
                    <a:pt x="12700" y="1163320"/>
                  </a:lnTo>
                  <a:lnTo>
                    <a:pt x="4599940" y="1163320"/>
                  </a:lnTo>
                  <a:lnTo>
                    <a:pt x="4599622" y="1165275"/>
                  </a:lnTo>
                  <a:lnTo>
                    <a:pt x="4598720" y="1167053"/>
                  </a:lnTo>
                  <a:lnTo>
                    <a:pt x="4597323" y="1168450"/>
                  </a:lnTo>
                  <a:lnTo>
                    <a:pt x="4595545" y="1169352"/>
                  </a:lnTo>
                  <a:lnTo>
                    <a:pt x="4593590" y="1169670"/>
                  </a:lnTo>
                  <a:close/>
                </a:path>
                <a:path w="4599940" h="116967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599940" h="1169670">
                  <a:moveTo>
                    <a:pt x="458724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587240" y="6350"/>
                  </a:lnTo>
                  <a:lnTo>
                    <a:pt x="4587240" y="12700"/>
                  </a:lnTo>
                  <a:close/>
                </a:path>
                <a:path w="4599940" h="1169670">
                  <a:moveTo>
                    <a:pt x="4587240" y="1163320"/>
                  </a:moveTo>
                  <a:lnTo>
                    <a:pt x="4587240" y="6350"/>
                  </a:lnTo>
                  <a:lnTo>
                    <a:pt x="4593590" y="12700"/>
                  </a:lnTo>
                  <a:lnTo>
                    <a:pt x="4599940" y="12700"/>
                  </a:lnTo>
                  <a:lnTo>
                    <a:pt x="4599940" y="1156969"/>
                  </a:lnTo>
                  <a:lnTo>
                    <a:pt x="4593590" y="1156970"/>
                  </a:lnTo>
                  <a:lnTo>
                    <a:pt x="4587240" y="1163320"/>
                  </a:lnTo>
                  <a:close/>
                </a:path>
                <a:path w="4599940" h="1169670">
                  <a:moveTo>
                    <a:pt x="4599940" y="12700"/>
                  </a:moveTo>
                  <a:lnTo>
                    <a:pt x="4593590" y="12700"/>
                  </a:lnTo>
                  <a:lnTo>
                    <a:pt x="4587240" y="6350"/>
                  </a:lnTo>
                  <a:lnTo>
                    <a:pt x="4599940" y="6350"/>
                  </a:lnTo>
                  <a:lnTo>
                    <a:pt x="4599940" y="12700"/>
                  </a:lnTo>
                  <a:close/>
                </a:path>
                <a:path w="4599940" h="1169670">
                  <a:moveTo>
                    <a:pt x="12700" y="1163320"/>
                  </a:moveTo>
                  <a:lnTo>
                    <a:pt x="6350" y="1156970"/>
                  </a:lnTo>
                  <a:lnTo>
                    <a:pt x="12700" y="1156970"/>
                  </a:lnTo>
                  <a:lnTo>
                    <a:pt x="12700" y="1163320"/>
                  </a:lnTo>
                  <a:close/>
                </a:path>
                <a:path w="4599940" h="1169670">
                  <a:moveTo>
                    <a:pt x="4587240" y="1163320"/>
                  </a:moveTo>
                  <a:lnTo>
                    <a:pt x="12700" y="1163320"/>
                  </a:lnTo>
                  <a:lnTo>
                    <a:pt x="12700" y="1156970"/>
                  </a:lnTo>
                  <a:lnTo>
                    <a:pt x="4587240" y="1156970"/>
                  </a:lnTo>
                  <a:lnTo>
                    <a:pt x="4587240" y="1163320"/>
                  </a:lnTo>
                  <a:close/>
                </a:path>
                <a:path w="4599940" h="1169670">
                  <a:moveTo>
                    <a:pt x="4599940" y="1163320"/>
                  </a:moveTo>
                  <a:lnTo>
                    <a:pt x="4587240" y="1163320"/>
                  </a:lnTo>
                  <a:lnTo>
                    <a:pt x="4593590" y="1156970"/>
                  </a:lnTo>
                  <a:lnTo>
                    <a:pt x="4599940" y="1156969"/>
                  </a:lnTo>
                  <a:lnTo>
                    <a:pt x="4599940" y="116332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7758" y="-20955"/>
            <a:ext cx="5383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1F5150"/>
                </a:solidFill>
              </a:rPr>
              <a:t>UPDATE</a:t>
            </a:r>
            <a:r>
              <a:rPr sz="3200" spc="-180" dirty="0">
                <a:solidFill>
                  <a:srgbClr val="1F5150"/>
                </a:solidFill>
              </a:rPr>
              <a:t> </a:t>
            </a:r>
            <a:r>
              <a:rPr sz="3200" spc="-125" dirty="0">
                <a:solidFill>
                  <a:srgbClr val="1F5150"/>
                </a:solidFill>
              </a:rPr>
              <a:t>DATA</a:t>
            </a:r>
            <a:r>
              <a:rPr sz="3200" spc="-140" dirty="0">
                <a:solidFill>
                  <a:srgbClr val="1F5150"/>
                </a:solidFill>
              </a:rPr>
              <a:t> </a:t>
            </a:r>
            <a:r>
              <a:rPr sz="3200" spc="-50" dirty="0">
                <a:solidFill>
                  <a:srgbClr val="1F5150"/>
                </a:solidFill>
              </a:rPr>
              <a:t>FASYANKES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010411" y="1103375"/>
            <a:ext cx="4587240" cy="115697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422400" marR="1365250" indent="-48260">
              <a:lnSpc>
                <a:spcPct val="100000"/>
              </a:lnSpc>
              <a:spcBef>
                <a:spcPts val="1490"/>
              </a:spcBef>
            </a:pP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REGISTRASI 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FASYANKES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06641" y="1097025"/>
            <a:ext cx="4594225" cy="1169670"/>
            <a:chOff x="6406641" y="1097025"/>
            <a:chExt cx="4594225" cy="1169670"/>
          </a:xfrm>
        </p:grpSpPr>
        <p:sp>
          <p:nvSpPr>
            <p:cNvPr id="10" name="object 10"/>
            <p:cNvSpPr/>
            <p:nvPr/>
          </p:nvSpPr>
          <p:spPr>
            <a:xfrm>
              <a:off x="6412991" y="1103375"/>
              <a:ext cx="4581525" cy="1156970"/>
            </a:xfrm>
            <a:custGeom>
              <a:avLst/>
              <a:gdLst/>
              <a:ahLst/>
              <a:cxnLst/>
              <a:rect l="l" t="t" r="r" b="b"/>
              <a:pathLst>
                <a:path w="4581525" h="1156970">
                  <a:moveTo>
                    <a:pt x="4581144" y="1156715"/>
                  </a:moveTo>
                  <a:lnTo>
                    <a:pt x="0" y="1156715"/>
                  </a:lnTo>
                  <a:lnTo>
                    <a:pt x="0" y="0"/>
                  </a:lnTo>
                  <a:lnTo>
                    <a:pt x="4581144" y="0"/>
                  </a:lnTo>
                  <a:lnTo>
                    <a:pt x="4581144" y="1156715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6641" y="1097025"/>
              <a:ext cx="4594225" cy="1169670"/>
            </a:xfrm>
            <a:custGeom>
              <a:avLst/>
              <a:gdLst/>
              <a:ahLst/>
              <a:cxnLst/>
              <a:rect l="l" t="t" r="r" b="b"/>
              <a:pathLst>
                <a:path w="4594225" h="1169670">
                  <a:moveTo>
                    <a:pt x="4587875" y="1169670"/>
                  </a:moveTo>
                  <a:lnTo>
                    <a:pt x="6350" y="1169670"/>
                  </a:lnTo>
                  <a:lnTo>
                    <a:pt x="4381" y="1169352"/>
                  </a:lnTo>
                  <a:lnTo>
                    <a:pt x="2616" y="1168450"/>
                  </a:lnTo>
                  <a:lnTo>
                    <a:pt x="1206" y="1167053"/>
                  </a:lnTo>
                  <a:lnTo>
                    <a:pt x="304" y="1165275"/>
                  </a:lnTo>
                  <a:lnTo>
                    <a:pt x="0" y="116332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587875" y="0"/>
                  </a:lnTo>
                  <a:lnTo>
                    <a:pt x="4594225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1156970"/>
                  </a:lnTo>
                  <a:lnTo>
                    <a:pt x="6350" y="1156970"/>
                  </a:lnTo>
                  <a:lnTo>
                    <a:pt x="12700" y="1163320"/>
                  </a:lnTo>
                  <a:lnTo>
                    <a:pt x="4594225" y="1163320"/>
                  </a:lnTo>
                  <a:lnTo>
                    <a:pt x="4593907" y="1165275"/>
                  </a:lnTo>
                  <a:lnTo>
                    <a:pt x="4593005" y="1167053"/>
                  </a:lnTo>
                  <a:lnTo>
                    <a:pt x="4591608" y="1168450"/>
                  </a:lnTo>
                  <a:lnTo>
                    <a:pt x="4589830" y="1169352"/>
                  </a:lnTo>
                  <a:lnTo>
                    <a:pt x="4587875" y="1169670"/>
                  </a:lnTo>
                  <a:close/>
                </a:path>
                <a:path w="4594225" h="116967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594225" h="1169670">
                  <a:moveTo>
                    <a:pt x="4581525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581525" y="6350"/>
                  </a:lnTo>
                  <a:lnTo>
                    <a:pt x="4581525" y="12700"/>
                  </a:lnTo>
                  <a:close/>
                </a:path>
                <a:path w="4594225" h="1169670">
                  <a:moveTo>
                    <a:pt x="4581525" y="1163320"/>
                  </a:moveTo>
                  <a:lnTo>
                    <a:pt x="4581525" y="6350"/>
                  </a:lnTo>
                  <a:lnTo>
                    <a:pt x="4587875" y="12700"/>
                  </a:lnTo>
                  <a:lnTo>
                    <a:pt x="4594225" y="12700"/>
                  </a:lnTo>
                  <a:lnTo>
                    <a:pt x="4594225" y="1156970"/>
                  </a:lnTo>
                  <a:lnTo>
                    <a:pt x="4587875" y="1156970"/>
                  </a:lnTo>
                  <a:lnTo>
                    <a:pt x="4581525" y="1163320"/>
                  </a:lnTo>
                  <a:close/>
                </a:path>
                <a:path w="4594225" h="1169670">
                  <a:moveTo>
                    <a:pt x="4594225" y="12700"/>
                  </a:moveTo>
                  <a:lnTo>
                    <a:pt x="4587875" y="12700"/>
                  </a:lnTo>
                  <a:lnTo>
                    <a:pt x="4581525" y="6350"/>
                  </a:lnTo>
                  <a:lnTo>
                    <a:pt x="4594225" y="6350"/>
                  </a:lnTo>
                  <a:lnTo>
                    <a:pt x="4594225" y="12700"/>
                  </a:lnTo>
                  <a:close/>
                </a:path>
                <a:path w="4594225" h="1169670">
                  <a:moveTo>
                    <a:pt x="12700" y="1163320"/>
                  </a:moveTo>
                  <a:lnTo>
                    <a:pt x="6350" y="1156970"/>
                  </a:lnTo>
                  <a:lnTo>
                    <a:pt x="12700" y="1156970"/>
                  </a:lnTo>
                  <a:lnTo>
                    <a:pt x="12700" y="1163320"/>
                  </a:lnTo>
                  <a:close/>
                </a:path>
                <a:path w="4594225" h="1169670">
                  <a:moveTo>
                    <a:pt x="4581525" y="1163320"/>
                  </a:moveTo>
                  <a:lnTo>
                    <a:pt x="12700" y="1163320"/>
                  </a:lnTo>
                  <a:lnTo>
                    <a:pt x="12700" y="1156970"/>
                  </a:lnTo>
                  <a:lnTo>
                    <a:pt x="4581525" y="1156970"/>
                  </a:lnTo>
                  <a:lnTo>
                    <a:pt x="4581525" y="1163320"/>
                  </a:lnTo>
                  <a:close/>
                </a:path>
                <a:path w="4594225" h="1169670">
                  <a:moveTo>
                    <a:pt x="4594225" y="1163320"/>
                  </a:moveTo>
                  <a:lnTo>
                    <a:pt x="4581525" y="1163320"/>
                  </a:lnTo>
                  <a:lnTo>
                    <a:pt x="4587875" y="1156970"/>
                  </a:lnTo>
                  <a:lnTo>
                    <a:pt x="4594225" y="1156970"/>
                  </a:lnTo>
                  <a:lnTo>
                    <a:pt x="4594225" y="116332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12991" y="1103375"/>
            <a:ext cx="4581525" cy="11569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endParaRPr sz="2400">
              <a:latin typeface="Times New Roman"/>
              <a:cs typeface="Times New Roman"/>
            </a:endParaRPr>
          </a:p>
          <a:p>
            <a:pPr marL="370205">
              <a:lnSpc>
                <a:spcPct val="100000"/>
              </a:lnSpc>
            </a:pPr>
            <a:r>
              <a:rPr sz="2400" spc="-110" dirty="0">
                <a:solidFill>
                  <a:srgbClr val="FF0000"/>
                </a:solidFill>
                <a:latin typeface="Arial MT"/>
                <a:cs typeface="Arial MT"/>
              </a:rPr>
              <a:t>DATA</a:t>
            </a:r>
            <a:r>
              <a:rPr sz="2400" spc="-1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FASYANKES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ONLINE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06641" y="2361945"/>
            <a:ext cx="4594225" cy="3698240"/>
            <a:chOff x="6406641" y="2361945"/>
            <a:chExt cx="4594225" cy="3698240"/>
          </a:xfrm>
        </p:grpSpPr>
        <p:sp>
          <p:nvSpPr>
            <p:cNvPr id="14" name="object 14"/>
            <p:cNvSpPr/>
            <p:nvPr/>
          </p:nvSpPr>
          <p:spPr>
            <a:xfrm>
              <a:off x="6412991" y="2368295"/>
              <a:ext cx="4581525" cy="3685540"/>
            </a:xfrm>
            <a:custGeom>
              <a:avLst/>
              <a:gdLst/>
              <a:ahLst/>
              <a:cxnLst/>
              <a:rect l="l" t="t" r="r" b="b"/>
              <a:pathLst>
                <a:path w="4581525" h="3685540">
                  <a:moveTo>
                    <a:pt x="4581144" y="3685031"/>
                  </a:moveTo>
                  <a:lnTo>
                    <a:pt x="0" y="3685031"/>
                  </a:lnTo>
                  <a:lnTo>
                    <a:pt x="0" y="0"/>
                  </a:lnTo>
                  <a:lnTo>
                    <a:pt x="4581144" y="0"/>
                  </a:lnTo>
                  <a:lnTo>
                    <a:pt x="4581144" y="368503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6641" y="2361945"/>
              <a:ext cx="4594225" cy="3698240"/>
            </a:xfrm>
            <a:custGeom>
              <a:avLst/>
              <a:gdLst/>
              <a:ahLst/>
              <a:cxnLst/>
              <a:rect l="l" t="t" r="r" b="b"/>
              <a:pathLst>
                <a:path w="4594225" h="3698240">
                  <a:moveTo>
                    <a:pt x="4587494" y="3697731"/>
                  </a:moveTo>
                  <a:lnTo>
                    <a:pt x="6350" y="3697731"/>
                  </a:lnTo>
                  <a:lnTo>
                    <a:pt x="4381" y="3697414"/>
                  </a:lnTo>
                  <a:lnTo>
                    <a:pt x="2616" y="3696512"/>
                  </a:lnTo>
                  <a:lnTo>
                    <a:pt x="1206" y="3695115"/>
                  </a:lnTo>
                  <a:lnTo>
                    <a:pt x="304" y="3693337"/>
                  </a:lnTo>
                  <a:lnTo>
                    <a:pt x="0" y="3691381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4587494" y="0"/>
                  </a:lnTo>
                  <a:lnTo>
                    <a:pt x="4593844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3685031"/>
                  </a:lnTo>
                  <a:lnTo>
                    <a:pt x="6350" y="3685031"/>
                  </a:lnTo>
                  <a:lnTo>
                    <a:pt x="12700" y="3691381"/>
                  </a:lnTo>
                  <a:lnTo>
                    <a:pt x="4593844" y="3691381"/>
                  </a:lnTo>
                  <a:lnTo>
                    <a:pt x="4593526" y="3693337"/>
                  </a:lnTo>
                  <a:lnTo>
                    <a:pt x="4592624" y="3695115"/>
                  </a:lnTo>
                  <a:lnTo>
                    <a:pt x="4591227" y="3696512"/>
                  </a:lnTo>
                  <a:lnTo>
                    <a:pt x="4589449" y="3697414"/>
                  </a:lnTo>
                  <a:lnTo>
                    <a:pt x="4587494" y="3697731"/>
                  </a:lnTo>
                  <a:close/>
                </a:path>
                <a:path w="4594225" h="3698240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4594225" h="3698240">
                  <a:moveTo>
                    <a:pt x="4581144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4581144" y="6349"/>
                  </a:lnTo>
                  <a:lnTo>
                    <a:pt x="4581144" y="12699"/>
                  </a:lnTo>
                  <a:close/>
                </a:path>
                <a:path w="4594225" h="3698240">
                  <a:moveTo>
                    <a:pt x="4581144" y="3691381"/>
                  </a:moveTo>
                  <a:lnTo>
                    <a:pt x="4581144" y="6349"/>
                  </a:lnTo>
                  <a:lnTo>
                    <a:pt x="4587494" y="12699"/>
                  </a:lnTo>
                  <a:lnTo>
                    <a:pt x="4593844" y="12699"/>
                  </a:lnTo>
                  <a:lnTo>
                    <a:pt x="4593844" y="3685031"/>
                  </a:lnTo>
                  <a:lnTo>
                    <a:pt x="4587494" y="3685031"/>
                  </a:lnTo>
                  <a:lnTo>
                    <a:pt x="4581144" y="3691381"/>
                  </a:lnTo>
                  <a:close/>
                </a:path>
                <a:path w="4594225" h="3698240">
                  <a:moveTo>
                    <a:pt x="4593844" y="12699"/>
                  </a:moveTo>
                  <a:lnTo>
                    <a:pt x="4587494" y="12699"/>
                  </a:lnTo>
                  <a:lnTo>
                    <a:pt x="4581144" y="6349"/>
                  </a:lnTo>
                  <a:lnTo>
                    <a:pt x="4593844" y="6349"/>
                  </a:lnTo>
                  <a:lnTo>
                    <a:pt x="4593844" y="12699"/>
                  </a:lnTo>
                  <a:close/>
                </a:path>
                <a:path w="4594225" h="3698240">
                  <a:moveTo>
                    <a:pt x="12700" y="3691381"/>
                  </a:moveTo>
                  <a:lnTo>
                    <a:pt x="6350" y="3685031"/>
                  </a:lnTo>
                  <a:lnTo>
                    <a:pt x="12700" y="3685031"/>
                  </a:lnTo>
                  <a:lnTo>
                    <a:pt x="12700" y="3691381"/>
                  </a:lnTo>
                  <a:close/>
                </a:path>
                <a:path w="4594225" h="3698240">
                  <a:moveTo>
                    <a:pt x="4581144" y="3691381"/>
                  </a:moveTo>
                  <a:lnTo>
                    <a:pt x="12700" y="3691381"/>
                  </a:lnTo>
                  <a:lnTo>
                    <a:pt x="12700" y="3685031"/>
                  </a:lnTo>
                  <a:lnTo>
                    <a:pt x="4581144" y="3685031"/>
                  </a:lnTo>
                  <a:lnTo>
                    <a:pt x="4581144" y="3691381"/>
                  </a:lnTo>
                  <a:close/>
                </a:path>
                <a:path w="4594225" h="3698240">
                  <a:moveTo>
                    <a:pt x="4593844" y="3691381"/>
                  </a:moveTo>
                  <a:lnTo>
                    <a:pt x="4581144" y="3691381"/>
                  </a:lnTo>
                  <a:lnTo>
                    <a:pt x="4587494" y="3685031"/>
                  </a:lnTo>
                  <a:lnTo>
                    <a:pt x="4593844" y="3685031"/>
                  </a:lnTo>
                  <a:lnTo>
                    <a:pt x="4593844" y="3691381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12991" y="2368295"/>
            <a:ext cx="4581525" cy="296608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175" rIns="0" bIns="0" rtlCol="0">
            <a:spAutoFit/>
          </a:bodyPr>
          <a:lstStyle/>
          <a:p>
            <a:pPr marL="434340" marR="99695" indent="-341630">
              <a:lnSpc>
                <a:spcPts val="2880"/>
              </a:lnSpc>
              <a:spcBef>
                <a:spcPts val="25"/>
              </a:spcBef>
              <a:buAutoNum type="arabicPeriod"/>
              <a:tabLst>
                <a:tab pos="435609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melakukan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update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laporan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yang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dibutuhkan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24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dengan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periode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masing-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masing</a:t>
            </a:r>
            <a:endParaRPr sz="2400">
              <a:latin typeface="Arial MT"/>
              <a:cs typeface="Arial MT"/>
            </a:endParaRPr>
          </a:p>
          <a:p>
            <a:pPr marL="434340" marR="151765" indent="-341630">
              <a:lnSpc>
                <a:spcPts val="2880"/>
              </a:lnSpc>
              <a:spcBef>
                <a:spcPts val="5"/>
              </a:spcBef>
              <a:buAutoNum type="arabicPeriod"/>
              <a:tabLst>
                <a:tab pos="435609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User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menampilkan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sertifikat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elektronik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kode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fasyankes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(setelah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fasyankes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melakukan</a:t>
            </a:r>
            <a:r>
              <a:rPr sz="24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update)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2366" y="5274132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3.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7331" y="5334114"/>
            <a:ext cx="3443604" cy="3416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510"/>
              </a:lnSpc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Melakukan</a:t>
            </a:r>
            <a:r>
              <a:rPr sz="24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usulan</a:t>
            </a:r>
            <a:r>
              <a:rPr sz="2400" spc="-10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survei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7331" y="5675490"/>
            <a:ext cx="2470785" cy="3784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740"/>
              </a:lnSpc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akreditasi</a:t>
            </a:r>
            <a:r>
              <a:rPr sz="24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Non</a:t>
            </a:r>
            <a:r>
              <a:rPr sz="24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RS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9658" y="996441"/>
            <a:ext cx="5427980" cy="5153660"/>
            <a:chOff x="819658" y="996441"/>
            <a:chExt cx="5427980" cy="5153660"/>
          </a:xfrm>
        </p:grpSpPr>
        <p:sp>
          <p:nvSpPr>
            <p:cNvPr id="21" name="object 21"/>
            <p:cNvSpPr/>
            <p:nvPr/>
          </p:nvSpPr>
          <p:spPr>
            <a:xfrm>
              <a:off x="5830823" y="1655063"/>
              <a:ext cx="410209" cy="1324610"/>
            </a:xfrm>
            <a:custGeom>
              <a:avLst/>
              <a:gdLst/>
              <a:ahLst/>
              <a:cxnLst/>
              <a:rect l="l" t="t" r="r" b="b"/>
              <a:pathLst>
                <a:path w="410210" h="1324610">
                  <a:moveTo>
                    <a:pt x="204977" y="1324356"/>
                  </a:moveTo>
                  <a:lnTo>
                    <a:pt x="204977" y="993267"/>
                  </a:lnTo>
                  <a:lnTo>
                    <a:pt x="0" y="993267"/>
                  </a:lnTo>
                  <a:lnTo>
                    <a:pt x="0" y="331088"/>
                  </a:lnTo>
                  <a:lnTo>
                    <a:pt x="204977" y="331088"/>
                  </a:lnTo>
                  <a:lnTo>
                    <a:pt x="204977" y="0"/>
                  </a:lnTo>
                  <a:lnTo>
                    <a:pt x="409955" y="662178"/>
                  </a:lnTo>
                  <a:lnTo>
                    <a:pt x="204977" y="13243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24473" y="1648764"/>
              <a:ext cx="422909" cy="1337310"/>
            </a:xfrm>
            <a:custGeom>
              <a:avLst/>
              <a:gdLst/>
              <a:ahLst/>
              <a:cxnLst/>
              <a:rect l="l" t="t" r="r" b="b"/>
              <a:pathLst>
                <a:path w="422910" h="1337310">
                  <a:moveTo>
                    <a:pt x="204977" y="337388"/>
                  </a:moveTo>
                  <a:lnTo>
                    <a:pt x="204977" y="6299"/>
                  </a:lnTo>
                  <a:lnTo>
                    <a:pt x="205277" y="4419"/>
                  </a:lnTo>
                  <a:lnTo>
                    <a:pt x="206045" y="2793"/>
                  </a:lnTo>
                  <a:lnTo>
                    <a:pt x="207247" y="1447"/>
                  </a:lnTo>
                  <a:lnTo>
                    <a:pt x="208777" y="495"/>
                  </a:lnTo>
                  <a:lnTo>
                    <a:pt x="210461" y="0"/>
                  </a:lnTo>
                  <a:lnTo>
                    <a:pt x="212178" y="0"/>
                  </a:lnTo>
                  <a:lnTo>
                    <a:pt x="217967" y="6299"/>
                  </a:lnTo>
                  <a:lnTo>
                    <a:pt x="217677" y="6299"/>
                  </a:lnTo>
                  <a:lnTo>
                    <a:pt x="205257" y="8178"/>
                  </a:lnTo>
                  <a:lnTo>
                    <a:pt x="217677" y="48303"/>
                  </a:lnTo>
                  <a:lnTo>
                    <a:pt x="217677" y="331038"/>
                  </a:lnTo>
                  <a:lnTo>
                    <a:pt x="211327" y="331038"/>
                  </a:lnTo>
                  <a:lnTo>
                    <a:pt x="204977" y="337388"/>
                  </a:lnTo>
                  <a:close/>
                </a:path>
                <a:path w="422910" h="1337310">
                  <a:moveTo>
                    <a:pt x="217677" y="48303"/>
                  </a:moveTo>
                  <a:lnTo>
                    <a:pt x="205257" y="8178"/>
                  </a:lnTo>
                  <a:lnTo>
                    <a:pt x="217677" y="6299"/>
                  </a:lnTo>
                  <a:lnTo>
                    <a:pt x="217677" y="48303"/>
                  </a:lnTo>
                  <a:close/>
                </a:path>
                <a:path w="422910" h="1337310">
                  <a:moveTo>
                    <a:pt x="409653" y="668477"/>
                  </a:moveTo>
                  <a:lnTo>
                    <a:pt x="217677" y="48303"/>
                  </a:lnTo>
                  <a:lnTo>
                    <a:pt x="217677" y="6299"/>
                  </a:lnTo>
                  <a:lnTo>
                    <a:pt x="217967" y="6299"/>
                  </a:lnTo>
                  <a:lnTo>
                    <a:pt x="422363" y="666597"/>
                  </a:lnTo>
                  <a:lnTo>
                    <a:pt x="410235" y="666597"/>
                  </a:lnTo>
                  <a:lnTo>
                    <a:pt x="409653" y="668477"/>
                  </a:lnTo>
                  <a:close/>
                </a:path>
                <a:path w="422910" h="1337310">
                  <a:moveTo>
                    <a:pt x="204977" y="1005916"/>
                  </a:moveTo>
                  <a:lnTo>
                    <a:pt x="6350" y="1005916"/>
                  </a:lnTo>
                  <a:lnTo>
                    <a:pt x="4381" y="1005598"/>
                  </a:lnTo>
                  <a:lnTo>
                    <a:pt x="2616" y="1004696"/>
                  </a:lnTo>
                  <a:lnTo>
                    <a:pt x="1206" y="1003300"/>
                  </a:lnTo>
                  <a:lnTo>
                    <a:pt x="304" y="1001521"/>
                  </a:lnTo>
                  <a:lnTo>
                    <a:pt x="0" y="999566"/>
                  </a:lnTo>
                  <a:lnTo>
                    <a:pt x="0" y="337388"/>
                  </a:lnTo>
                  <a:lnTo>
                    <a:pt x="6350" y="331038"/>
                  </a:lnTo>
                  <a:lnTo>
                    <a:pt x="204977" y="331038"/>
                  </a:lnTo>
                  <a:lnTo>
                    <a:pt x="204977" y="337388"/>
                  </a:lnTo>
                  <a:lnTo>
                    <a:pt x="12700" y="337388"/>
                  </a:lnTo>
                  <a:lnTo>
                    <a:pt x="6350" y="343738"/>
                  </a:lnTo>
                  <a:lnTo>
                    <a:pt x="12700" y="343738"/>
                  </a:lnTo>
                  <a:lnTo>
                    <a:pt x="12700" y="993216"/>
                  </a:lnTo>
                  <a:lnTo>
                    <a:pt x="6350" y="993216"/>
                  </a:lnTo>
                  <a:lnTo>
                    <a:pt x="12700" y="999566"/>
                  </a:lnTo>
                  <a:lnTo>
                    <a:pt x="204977" y="999566"/>
                  </a:lnTo>
                  <a:lnTo>
                    <a:pt x="204977" y="1005916"/>
                  </a:lnTo>
                  <a:close/>
                </a:path>
                <a:path w="422910" h="1337310">
                  <a:moveTo>
                    <a:pt x="211327" y="343738"/>
                  </a:moveTo>
                  <a:lnTo>
                    <a:pt x="12700" y="343738"/>
                  </a:lnTo>
                  <a:lnTo>
                    <a:pt x="12700" y="337388"/>
                  </a:lnTo>
                  <a:lnTo>
                    <a:pt x="204977" y="337388"/>
                  </a:lnTo>
                  <a:lnTo>
                    <a:pt x="211327" y="331038"/>
                  </a:lnTo>
                  <a:lnTo>
                    <a:pt x="217677" y="331038"/>
                  </a:lnTo>
                  <a:lnTo>
                    <a:pt x="217677" y="337388"/>
                  </a:lnTo>
                  <a:lnTo>
                    <a:pt x="217360" y="339344"/>
                  </a:lnTo>
                  <a:lnTo>
                    <a:pt x="216458" y="341121"/>
                  </a:lnTo>
                  <a:lnTo>
                    <a:pt x="215061" y="342519"/>
                  </a:lnTo>
                  <a:lnTo>
                    <a:pt x="213283" y="343420"/>
                  </a:lnTo>
                  <a:lnTo>
                    <a:pt x="211327" y="343738"/>
                  </a:lnTo>
                  <a:close/>
                </a:path>
                <a:path w="422910" h="1337310">
                  <a:moveTo>
                    <a:pt x="12700" y="343738"/>
                  </a:moveTo>
                  <a:lnTo>
                    <a:pt x="6350" y="343738"/>
                  </a:lnTo>
                  <a:lnTo>
                    <a:pt x="12700" y="337388"/>
                  </a:lnTo>
                  <a:lnTo>
                    <a:pt x="12700" y="343738"/>
                  </a:lnTo>
                  <a:close/>
                </a:path>
                <a:path w="422910" h="1337310">
                  <a:moveTo>
                    <a:pt x="410235" y="670356"/>
                  </a:moveTo>
                  <a:lnTo>
                    <a:pt x="409653" y="668477"/>
                  </a:lnTo>
                  <a:lnTo>
                    <a:pt x="410235" y="666597"/>
                  </a:lnTo>
                  <a:lnTo>
                    <a:pt x="410235" y="670356"/>
                  </a:lnTo>
                  <a:close/>
                </a:path>
                <a:path w="422910" h="1337310">
                  <a:moveTo>
                    <a:pt x="422363" y="670356"/>
                  </a:moveTo>
                  <a:lnTo>
                    <a:pt x="410235" y="670356"/>
                  </a:lnTo>
                  <a:lnTo>
                    <a:pt x="410235" y="666597"/>
                  </a:lnTo>
                  <a:lnTo>
                    <a:pt x="422363" y="666597"/>
                  </a:lnTo>
                  <a:lnTo>
                    <a:pt x="422655" y="668477"/>
                  </a:lnTo>
                  <a:lnTo>
                    <a:pt x="422363" y="670356"/>
                  </a:lnTo>
                  <a:close/>
                </a:path>
                <a:path w="422910" h="1337310">
                  <a:moveTo>
                    <a:pt x="217967" y="1330655"/>
                  </a:moveTo>
                  <a:lnTo>
                    <a:pt x="217677" y="1330655"/>
                  </a:lnTo>
                  <a:lnTo>
                    <a:pt x="217677" y="1288651"/>
                  </a:lnTo>
                  <a:lnTo>
                    <a:pt x="409653" y="668477"/>
                  </a:lnTo>
                  <a:lnTo>
                    <a:pt x="410235" y="670356"/>
                  </a:lnTo>
                  <a:lnTo>
                    <a:pt x="422363" y="670356"/>
                  </a:lnTo>
                  <a:lnTo>
                    <a:pt x="217967" y="1330655"/>
                  </a:lnTo>
                  <a:close/>
                </a:path>
                <a:path w="422910" h="1337310">
                  <a:moveTo>
                    <a:pt x="12700" y="999566"/>
                  </a:moveTo>
                  <a:lnTo>
                    <a:pt x="6350" y="993216"/>
                  </a:lnTo>
                  <a:lnTo>
                    <a:pt x="12700" y="993216"/>
                  </a:lnTo>
                  <a:lnTo>
                    <a:pt x="12700" y="999566"/>
                  </a:lnTo>
                  <a:close/>
                </a:path>
                <a:path w="422910" h="1337310">
                  <a:moveTo>
                    <a:pt x="217677" y="1005916"/>
                  </a:moveTo>
                  <a:lnTo>
                    <a:pt x="211327" y="1005916"/>
                  </a:lnTo>
                  <a:lnTo>
                    <a:pt x="204977" y="999566"/>
                  </a:lnTo>
                  <a:lnTo>
                    <a:pt x="12700" y="999566"/>
                  </a:lnTo>
                  <a:lnTo>
                    <a:pt x="12700" y="993216"/>
                  </a:lnTo>
                  <a:lnTo>
                    <a:pt x="211327" y="993216"/>
                  </a:lnTo>
                  <a:lnTo>
                    <a:pt x="217677" y="999566"/>
                  </a:lnTo>
                  <a:lnTo>
                    <a:pt x="217677" y="1005916"/>
                  </a:lnTo>
                  <a:close/>
                </a:path>
                <a:path w="422910" h="1337310">
                  <a:moveTo>
                    <a:pt x="212224" y="1336928"/>
                  </a:moveTo>
                  <a:lnTo>
                    <a:pt x="210375" y="1336928"/>
                  </a:lnTo>
                  <a:lnTo>
                    <a:pt x="208648" y="1336420"/>
                  </a:lnTo>
                  <a:lnTo>
                    <a:pt x="207149" y="1335430"/>
                  </a:lnTo>
                  <a:lnTo>
                    <a:pt x="205968" y="1334071"/>
                  </a:lnTo>
                  <a:lnTo>
                    <a:pt x="205231" y="1332433"/>
                  </a:lnTo>
                  <a:lnTo>
                    <a:pt x="204977" y="1330655"/>
                  </a:lnTo>
                  <a:lnTo>
                    <a:pt x="204977" y="999566"/>
                  </a:lnTo>
                  <a:lnTo>
                    <a:pt x="211327" y="1005916"/>
                  </a:lnTo>
                  <a:lnTo>
                    <a:pt x="217677" y="1005916"/>
                  </a:lnTo>
                  <a:lnTo>
                    <a:pt x="217677" y="1288651"/>
                  </a:lnTo>
                  <a:lnTo>
                    <a:pt x="205257" y="1328775"/>
                  </a:lnTo>
                  <a:lnTo>
                    <a:pt x="217677" y="1330655"/>
                  </a:lnTo>
                  <a:lnTo>
                    <a:pt x="217967" y="1330655"/>
                  </a:lnTo>
                  <a:lnTo>
                    <a:pt x="217417" y="1332433"/>
                  </a:lnTo>
                  <a:lnTo>
                    <a:pt x="216665" y="1334071"/>
                  </a:lnTo>
                  <a:lnTo>
                    <a:pt x="215497" y="1335430"/>
                  </a:lnTo>
                  <a:lnTo>
                    <a:pt x="213967" y="1336420"/>
                  </a:lnTo>
                  <a:lnTo>
                    <a:pt x="212224" y="1336928"/>
                  </a:lnTo>
                  <a:close/>
                </a:path>
                <a:path w="422910" h="1337310">
                  <a:moveTo>
                    <a:pt x="217677" y="1330655"/>
                  </a:moveTo>
                  <a:lnTo>
                    <a:pt x="205257" y="1328775"/>
                  </a:lnTo>
                  <a:lnTo>
                    <a:pt x="217677" y="1288651"/>
                  </a:lnTo>
                  <a:lnTo>
                    <a:pt x="217677" y="13306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9658" y="996441"/>
              <a:ext cx="4965700" cy="5153660"/>
            </a:xfrm>
            <a:custGeom>
              <a:avLst/>
              <a:gdLst/>
              <a:ahLst/>
              <a:cxnLst/>
              <a:rect l="l" t="t" r="r" b="b"/>
              <a:pathLst>
                <a:path w="4965700" h="5153660">
                  <a:moveTo>
                    <a:pt x="4959350" y="5153152"/>
                  </a:moveTo>
                  <a:lnTo>
                    <a:pt x="6350" y="5153152"/>
                  </a:lnTo>
                  <a:lnTo>
                    <a:pt x="4381" y="5152834"/>
                  </a:lnTo>
                  <a:lnTo>
                    <a:pt x="2616" y="5151932"/>
                  </a:lnTo>
                  <a:lnTo>
                    <a:pt x="1206" y="5150535"/>
                  </a:lnTo>
                  <a:lnTo>
                    <a:pt x="304" y="5148757"/>
                  </a:lnTo>
                  <a:lnTo>
                    <a:pt x="0" y="5146802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4959350" y="0"/>
                  </a:lnTo>
                  <a:lnTo>
                    <a:pt x="496570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5140452"/>
                  </a:lnTo>
                  <a:lnTo>
                    <a:pt x="6350" y="5140452"/>
                  </a:lnTo>
                  <a:lnTo>
                    <a:pt x="12700" y="5146802"/>
                  </a:lnTo>
                  <a:lnTo>
                    <a:pt x="4965700" y="5146802"/>
                  </a:lnTo>
                  <a:lnTo>
                    <a:pt x="4965395" y="5148757"/>
                  </a:lnTo>
                  <a:lnTo>
                    <a:pt x="4964480" y="5150535"/>
                  </a:lnTo>
                  <a:lnTo>
                    <a:pt x="4963083" y="5151932"/>
                  </a:lnTo>
                  <a:lnTo>
                    <a:pt x="4961305" y="5152834"/>
                  </a:lnTo>
                  <a:lnTo>
                    <a:pt x="4959350" y="5153152"/>
                  </a:lnTo>
                  <a:close/>
                </a:path>
                <a:path w="4965700" h="515366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4965700" h="5153660">
                  <a:moveTo>
                    <a:pt x="495300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4953000" y="6350"/>
                  </a:lnTo>
                  <a:lnTo>
                    <a:pt x="4953000" y="12700"/>
                  </a:lnTo>
                  <a:close/>
                </a:path>
                <a:path w="4965700" h="5153660">
                  <a:moveTo>
                    <a:pt x="4953000" y="5146802"/>
                  </a:moveTo>
                  <a:lnTo>
                    <a:pt x="4953000" y="6350"/>
                  </a:lnTo>
                  <a:lnTo>
                    <a:pt x="4959350" y="12700"/>
                  </a:lnTo>
                  <a:lnTo>
                    <a:pt x="4965700" y="12700"/>
                  </a:lnTo>
                  <a:lnTo>
                    <a:pt x="4965700" y="5140452"/>
                  </a:lnTo>
                  <a:lnTo>
                    <a:pt x="4959350" y="5140452"/>
                  </a:lnTo>
                  <a:lnTo>
                    <a:pt x="4953000" y="5146802"/>
                  </a:lnTo>
                  <a:close/>
                </a:path>
                <a:path w="4965700" h="5153660">
                  <a:moveTo>
                    <a:pt x="4965700" y="12700"/>
                  </a:moveTo>
                  <a:lnTo>
                    <a:pt x="4959350" y="12700"/>
                  </a:lnTo>
                  <a:lnTo>
                    <a:pt x="4953000" y="6350"/>
                  </a:lnTo>
                  <a:lnTo>
                    <a:pt x="4965700" y="6350"/>
                  </a:lnTo>
                  <a:lnTo>
                    <a:pt x="4965700" y="12700"/>
                  </a:lnTo>
                  <a:close/>
                </a:path>
                <a:path w="4965700" h="5153660">
                  <a:moveTo>
                    <a:pt x="12700" y="5146802"/>
                  </a:moveTo>
                  <a:lnTo>
                    <a:pt x="6350" y="5140452"/>
                  </a:lnTo>
                  <a:lnTo>
                    <a:pt x="12700" y="5140452"/>
                  </a:lnTo>
                  <a:lnTo>
                    <a:pt x="12700" y="5146802"/>
                  </a:lnTo>
                  <a:close/>
                </a:path>
                <a:path w="4965700" h="5153660">
                  <a:moveTo>
                    <a:pt x="4953000" y="5146802"/>
                  </a:moveTo>
                  <a:lnTo>
                    <a:pt x="12700" y="5146802"/>
                  </a:lnTo>
                  <a:lnTo>
                    <a:pt x="12700" y="5140452"/>
                  </a:lnTo>
                  <a:lnTo>
                    <a:pt x="4953000" y="5140452"/>
                  </a:lnTo>
                  <a:lnTo>
                    <a:pt x="4953000" y="5146802"/>
                  </a:lnTo>
                  <a:close/>
                </a:path>
                <a:path w="4965700" h="5153660">
                  <a:moveTo>
                    <a:pt x="4965700" y="5146802"/>
                  </a:moveTo>
                  <a:lnTo>
                    <a:pt x="4953000" y="5146802"/>
                  </a:lnTo>
                  <a:lnTo>
                    <a:pt x="4959350" y="5140452"/>
                  </a:lnTo>
                  <a:lnTo>
                    <a:pt x="4965700" y="5140452"/>
                  </a:lnTo>
                  <a:lnTo>
                    <a:pt x="4965700" y="51468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0412" y="2368295"/>
              <a:ext cx="4587240" cy="3685540"/>
            </a:xfrm>
            <a:custGeom>
              <a:avLst/>
              <a:gdLst/>
              <a:ahLst/>
              <a:cxnLst/>
              <a:rect l="l" t="t" r="r" b="b"/>
              <a:pathLst>
                <a:path w="4587240" h="3685540">
                  <a:moveTo>
                    <a:pt x="4587240" y="3685031"/>
                  </a:moveTo>
                  <a:lnTo>
                    <a:pt x="0" y="3685031"/>
                  </a:lnTo>
                  <a:lnTo>
                    <a:pt x="0" y="0"/>
                  </a:lnTo>
                  <a:lnTo>
                    <a:pt x="4587240" y="0"/>
                  </a:lnTo>
                  <a:lnTo>
                    <a:pt x="4587240" y="3685031"/>
                  </a:lnTo>
                  <a:close/>
                </a:path>
              </a:pathLst>
            </a:custGeom>
            <a:solidFill>
              <a:srgbClr val="F4F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4062" y="2361945"/>
              <a:ext cx="4599940" cy="3698240"/>
            </a:xfrm>
            <a:custGeom>
              <a:avLst/>
              <a:gdLst/>
              <a:ahLst/>
              <a:cxnLst/>
              <a:rect l="l" t="t" r="r" b="b"/>
              <a:pathLst>
                <a:path w="4599940" h="3698240">
                  <a:moveTo>
                    <a:pt x="4593590" y="3698240"/>
                  </a:moveTo>
                  <a:lnTo>
                    <a:pt x="6350" y="3698240"/>
                  </a:lnTo>
                  <a:lnTo>
                    <a:pt x="4381" y="3697922"/>
                  </a:lnTo>
                  <a:lnTo>
                    <a:pt x="2616" y="3697020"/>
                  </a:lnTo>
                  <a:lnTo>
                    <a:pt x="1206" y="3695623"/>
                  </a:lnTo>
                  <a:lnTo>
                    <a:pt x="304" y="3693845"/>
                  </a:lnTo>
                  <a:lnTo>
                    <a:pt x="0" y="3691890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4593590" y="0"/>
                  </a:lnTo>
                  <a:lnTo>
                    <a:pt x="4599940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3685540"/>
                  </a:lnTo>
                  <a:lnTo>
                    <a:pt x="6350" y="3685540"/>
                  </a:lnTo>
                  <a:lnTo>
                    <a:pt x="12700" y="3691890"/>
                  </a:lnTo>
                  <a:lnTo>
                    <a:pt x="4599940" y="3691890"/>
                  </a:lnTo>
                  <a:lnTo>
                    <a:pt x="4599622" y="3693845"/>
                  </a:lnTo>
                  <a:lnTo>
                    <a:pt x="4598720" y="3695623"/>
                  </a:lnTo>
                  <a:lnTo>
                    <a:pt x="4597323" y="3697020"/>
                  </a:lnTo>
                  <a:lnTo>
                    <a:pt x="4595545" y="3697922"/>
                  </a:lnTo>
                  <a:lnTo>
                    <a:pt x="4593590" y="3698240"/>
                  </a:lnTo>
                  <a:close/>
                </a:path>
                <a:path w="4599940" h="3698240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4599940" h="3698240">
                  <a:moveTo>
                    <a:pt x="4587240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4587240" y="6349"/>
                  </a:lnTo>
                  <a:lnTo>
                    <a:pt x="4587240" y="12699"/>
                  </a:lnTo>
                  <a:close/>
                </a:path>
                <a:path w="4599940" h="3698240">
                  <a:moveTo>
                    <a:pt x="4587240" y="3691890"/>
                  </a:moveTo>
                  <a:lnTo>
                    <a:pt x="4587240" y="6349"/>
                  </a:lnTo>
                  <a:lnTo>
                    <a:pt x="4593590" y="12699"/>
                  </a:lnTo>
                  <a:lnTo>
                    <a:pt x="4599940" y="12699"/>
                  </a:lnTo>
                  <a:lnTo>
                    <a:pt x="4599940" y="3685540"/>
                  </a:lnTo>
                  <a:lnTo>
                    <a:pt x="4593590" y="3685540"/>
                  </a:lnTo>
                  <a:lnTo>
                    <a:pt x="4587240" y="3691890"/>
                  </a:lnTo>
                  <a:close/>
                </a:path>
                <a:path w="4599940" h="3698240">
                  <a:moveTo>
                    <a:pt x="4599940" y="12699"/>
                  </a:moveTo>
                  <a:lnTo>
                    <a:pt x="4593590" y="12699"/>
                  </a:lnTo>
                  <a:lnTo>
                    <a:pt x="4587240" y="6349"/>
                  </a:lnTo>
                  <a:lnTo>
                    <a:pt x="4599940" y="6349"/>
                  </a:lnTo>
                  <a:lnTo>
                    <a:pt x="4599940" y="12699"/>
                  </a:lnTo>
                  <a:close/>
                </a:path>
                <a:path w="4599940" h="3698240">
                  <a:moveTo>
                    <a:pt x="12700" y="3691890"/>
                  </a:moveTo>
                  <a:lnTo>
                    <a:pt x="6350" y="3685540"/>
                  </a:lnTo>
                  <a:lnTo>
                    <a:pt x="12700" y="3685540"/>
                  </a:lnTo>
                  <a:lnTo>
                    <a:pt x="12700" y="3691890"/>
                  </a:lnTo>
                  <a:close/>
                </a:path>
                <a:path w="4599940" h="3698240">
                  <a:moveTo>
                    <a:pt x="4587240" y="3691890"/>
                  </a:moveTo>
                  <a:lnTo>
                    <a:pt x="12700" y="3691890"/>
                  </a:lnTo>
                  <a:lnTo>
                    <a:pt x="12700" y="3685540"/>
                  </a:lnTo>
                  <a:lnTo>
                    <a:pt x="4587240" y="3685540"/>
                  </a:lnTo>
                  <a:lnTo>
                    <a:pt x="4587240" y="3691890"/>
                  </a:lnTo>
                  <a:close/>
                </a:path>
                <a:path w="4599940" h="3698240">
                  <a:moveTo>
                    <a:pt x="4599940" y="3691890"/>
                  </a:moveTo>
                  <a:lnTo>
                    <a:pt x="4587240" y="3691890"/>
                  </a:lnTo>
                  <a:lnTo>
                    <a:pt x="4593590" y="3685540"/>
                  </a:lnTo>
                  <a:lnTo>
                    <a:pt x="4599940" y="3685540"/>
                  </a:lnTo>
                  <a:lnTo>
                    <a:pt x="4599940" y="369189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endParaRPr/>
          </a:p>
          <a:p>
            <a:pPr marL="432434" indent="-342265">
              <a:lnSpc>
                <a:spcPct val="100000"/>
              </a:lnSpc>
              <a:buAutoNum type="arabicPeriod"/>
              <a:tabLst>
                <a:tab pos="432434" algn="l"/>
              </a:tabLst>
            </a:pPr>
            <a:r>
              <a:rPr dirty="0"/>
              <a:t>Proses</a:t>
            </a:r>
            <a:r>
              <a:rPr spc="-110" dirty="0"/>
              <a:t> </a:t>
            </a:r>
            <a:r>
              <a:rPr dirty="0"/>
              <a:t>registrasi</a:t>
            </a:r>
            <a:r>
              <a:rPr spc="-95" dirty="0"/>
              <a:t> </a:t>
            </a:r>
            <a:r>
              <a:rPr spc="-10" dirty="0"/>
              <a:t>fasyankes</a:t>
            </a:r>
          </a:p>
          <a:p>
            <a:pPr marL="433070" marR="288290" indent="-34163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pc="-45" dirty="0"/>
              <a:t>Validasi</a:t>
            </a:r>
            <a:r>
              <a:rPr spc="-90" dirty="0"/>
              <a:t> </a:t>
            </a:r>
            <a:r>
              <a:rPr dirty="0"/>
              <a:t>registrasi</a:t>
            </a:r>
            <a:r>
              <a:rPr spc="-85" dirty="0"/>
              <a:t> </a:t>
            </a:r>
            <a:r>
              <a:rPr dirty="0"/>
              <a:t>oleh</a:t>
            </a:r>
            <a:r>
              <a:rPr spc="-80" dirty="0"/>
              <a:t> </a:t>
            </a:r>
            <a:r>
              <a:rPr spc="-10" dirty="0"/>
              <a:t>Dinas 	Kesehatan</a:t>
            </a:r>
          </a:p>
          <a:p>
            <a:pPr marL="433070" marR="207645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</a:tabLst>
            </a:pPr>
            <a:r>
              <a:rPr dirty="0"/>
              <a:t>Menghasilkan</a:t>
            </a:r>
            <a:r>
              <a:rPr spc="-95" dirty="0"/>
              <a:t> </a:t>
            </a:r>
            <a:r>
              <a:rPr dirty="0"/>
              <a:t>kode</a:t>
            </a:r>
            <a:r>
              <a:rPr spc="-120" dirty="0"/>
              <a:t> </a:t>
            </a:r>
            <a:r>
              <a:rPr spc="-10" dirty="0"/>
              <a:t>registrasi 	fasyankes</a:t>
            </a:r>
          </a:p>
          <a:p>
            <a:pPr marL="433070" marR="227329" indent="-34163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dirty="0"/>
              <a:t>User</a:t>
            </a:r>
            <a:r>
              <a:rPr spc="-80" dirty="0"/>
              <a:t> </a:t>
            </a:r>
            <a:r>
              <a:rPr dirty="0"/>
              <a:t>tidak</a:t>
            </a:r>
            <a:r>
              <a:rPr spc="-70" dirty="0"/>
              <a:t> </a:t>
            </a:r>
            <a:r>
              <a:rPr dirty="0"/>
              <a:t>dapat</a:t>
            </a:r>
            <a:r>
              <a:rPr spc="-65" dirty="0"/>
              <a:t> </a:t>
            </a:r>
            <a:r>
              <a:rPr spc="-10" dirty="0"/>
              <a:t>melakukan 	</a:t>
            </a:r>
            <a:r>
              <a:rPr dirty="0"/>
              <a:t>update</a:t>
            </a:r>
            <a:r>
              <a:rPr spc="-100" dirty="0"/>
              <a:t> </a:t>
            </a:r>
            <a:r>
              <a:rPr dirty="0"/>
              <a:t>setelah</a:t>
            </a:r>
            <a:r>
              <a:rPr spc="-105" dirty="0"/>
              <a:t> </a:t>
            </a:r>
            <a:r>
              <a:rPr spc="-10" dirty="0"/>
              <a:t>mendapatkan 	</a:t>
            </a:r>
            <a:r>
              <a:rPr spc="-20" dirty="0"/>
              <a:t>kode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885189" y="6237732"/>
            <a:ext cx="3161665" cy="399415"/>
            <a:chOff x="885189" y="6237732"/>
            <a:chExt cx="3161665" cy="399415"/>
          </a:xfrm>
        </p:grpSpPr>
        <p:sp>
          <p:nvSpPr>
            <p:cNvPr id="28" name="object 28"/>
            <p:cNvSpPr/>
            <p:nvPr/>
          </p:nvSpPr>
          <p:spPr>
            <a:xfrm>
              <a:off x="885189" y="6245098"/>
              <a:ext cx="3161665" cy="320675"/>
            </a:xfrm>
            <a:custGeom>
              <a:avLst/>
              <a:gdLst/>
              <a:ahLst/>
              <a:cxnLst/>
              <a:rect l="l" t="t" r="r" b="b"/>
              <a:pathLst>
                <a:path w="3161665" h="320675">
                  <a:moveTo>
                    <a:pt x="3154934" y="320548"/>
                  </a:moveTo>
                  <a:lnTo>
                    <a:pt x="6350" y="320548"/>
                  </a:lnTo>
                  <a:lnTo>
                    <a:pt x="4381" y="320230"/>
                  </a:lnTo>
                  <a:lnTo>
                    <a:pt x="2616" y="319328"/>
                  </a:lnTo>
                  <a:lnTo>
                    <a:pt x="1206" y="317931"/>
                  </a:lnTo>
                  <a:lnTo>
                    <a:pt x="304" y="316153"/>
                  </a:lnTo>
                  <a:lnTo>
                    <a:pt x="0" y="31419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3154934" y="0"/>
                  </a:lnTo>
                  <a:lnTo>
                    <a:pt x="3161284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307848"/>
                  </a:lnTo>
                  <a:lnTo>
                    <a:pt x="6350" y="307848"/>
                  </a:lnTo>
                  <a:lnTo>
                    <a:pt x="12700" y="314198"/>
                  </a:lnTo>
                  <a:lnTo>
                    <a:pt x="3161284" y="314198"/>
                  </a:lnTo>
                  <a:lnTo>
                    <a:pt x="3160966" y="316153"/>
                  </a:lnTo>
                  <a:lnTo>
                    <a:pt x="3160064" y="317931"/>
                  </a:lnTo>
                  <a:lnTo>
                    <a:pt x="3158667" y="319328"/>
                  </a:lnTo>
                  <a:lnTo>
                    <a:pt x="3156889" y="320230"/>
                  </a:lnTo>
                  <a:lnTo>
                    <a:pt x="3154934" y="320548"/>
                  </a:lnTo>
                  <a:close/>
                </a:path>
                <a:path w="3161665" h="32067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3161665" h="320675">
                  <a:moveTo>
                    <a:pt x="3148584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3148584" y="6350"/>
                  </a:lnTo>
                  <a:lnTo>
                    <a:pt x="3148584" y="12700"/>
                  </a:lnTo>
                  <a:close/>
                </a:path>
                <a:path w="3161665" h="320675">
                  <a:moveTo>
                    <a:pt x="3148584" y="314198"/>
                  </a:moveTo>
                  <a:lnTo>
                    <a:pt x="3148584" y="6350"/>
                  </a:lnTo>
                  <a:lnTo>
                    <a:pt x="3154934" y="12700"/>
                  </a:lnTo>
                  <a:lnTo>
                    <a:pt x="3161284" y="12700"/>
                  </a:lnTo>
                  <a:lnTo>
                    <a:pt x="3161284" y="307848"/>
                  </a:lnTo>
                  <a:lnTo>
                    <a:pt x="3154934" y="307848"/>
                  </a:lnTo>
                  <a:lnTo>
                    <a:pt x="3148584" y="314198"/>
                  </a:lnTo>
                  <a:close/>
                </a:path>
                <a:path w="3161665" h="320675">
                  <a:moveTo>
                    <a:pt x="3161284" y="12700"/>
                  </a:moveTo>
                  <a:lnTo>
                    <a:pt x="3154934" y="12700"/>
                  </a:lnTo>
                  <a:lnTo>
                    <a:pt x="3148584" y="6350"/>
                  </a:lnTo>
                  <a:lnTo>
                    <a:pt x="3161284" y="6350"/>
                  </a:lnTo>
                  <a:lnTo>
                    <a:pt x="3161284" y="12700"/>
                  </a:lnTo>
                  <a:close/>
                </a:path>
                <a:path w="3161665" h="320675">
                  <a:moveTo>
                    <a:pt x="12700" y="314198"/>
                  </a:moveTo>
                  <a:lnTo>
                    <a:pt x="6350" y="307848"/>
                  </a:lnTo>
                  <a:lnTo>
                    <a:pt x="12700" y="307848"/>
                  </a:lnTo>
                  <a:lnTo>
                    <a:pt x="12700" y="314198"/>
                  </a:lnTo>
                  <a:close/>
                </a:path>
                <a:path w="3161665" h="320675">
                  <a:moveTo>
                    <a:pt x="3148584" y="314198"/>
                  </a:moveTo>
                  <a:lnTo>
                    <a:pt x="12700" y="314198"/>
                  </a:lnTo>
                  <a:lnTo>
                    <a:pt x="12700" y="307848"/>
                  </a:lnTo>
                  <a:lnTo>
                    <a:pt x="3148584" y="307848"/>
                  </a:lnTo>
                  <a:lnTo>
                    <a:pt x="3148584" y="314198"/>
                  </a:lnTo>
                  <a:close/>
                </a:path>
                <a:path w="3161665" h="320675">
                  <a:moveTo>
                    <a:pt x="3161284" y="314198"/>
                  </a:moveTo>
                  <a:lnTo>
                    <a:pt x="3148584" y="314198"/>
                  </a:lnTo>
                  <a:lnTo>
                    <a:pt x="3154934" y="307848"/>
                  </a:lnTo>
                  <a:lnTo>
                    <a:pt x="3161284" y="307848"/>
                  </a:lnTo>
                  <a:lnTo>
                    <a:pt x="3161284" y="314198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6237732"/>
              <a:ext cx="303275" cy="3992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947" y="6237732"/>
              <a:ext cx="2785872" cy="39928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147368" y="6262242"/>
            <a:ext cx="2630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registrasifasyankes.kemkes.go.id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34429" y="6234684"/>
            <a:ext cx="3162935" cy="399415"/>
            <a:chOff x="6234429" y="6234684"/>
            <a:chExt cx="3162935" cy="399415"/>
          </a:xfrm>
        </p:grpSpPr>
        <p:sp>
          <p:nvSpPr>
            <p:cNvPr id="33" name="object 33"/>
            <p:cNvSpPr/>
            <p:nvPr/>
          </p:nvSpPr>
          <p:spPr>
            <a:xfrm>
              <a:off x="6234429" y="6242050"/>
              <a:ext cx="3162935" cy="320675"/>
            </a:xfrm>
            <a:custGeom>
              <a:avLst/>
              <a:gdLst/>
              <a:ahLst/>
              <a:cxnLst/>
              <a:rect l="l" t="t" r="r" b="b"/>
              <a:pathLst>
                <a:path w="3162934" h="320675">
                  <a:moveTo>
                    <a:pt x="3156458" y="320548"/>
                  </a:moveTo>
                  <a:lnTo>
                    <a:pt x="6350" y="320548"/>
                  </a:lnTo>
                  <a:lnTo>
                    <a:pt x="4381" y="320243"/>
                  </a:lnTo>
                  <a:lnTo>
                    <a:pt x="2616" y="319341"/>
                  </a:lnTo>
                  <a:lnTo>
                    <a:pt x="1206" y="317931"/>
                  </a:lnTo>
                  <a:lnTo>
                    <a:pt x="304" y="316166"/>
                  </a:lnTo>
                  <a:lnTo>
                    <a:pt x="0" y="31419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3156458" y="0"/>
                  </a:lnTo>
                  <a:lnTo>
                    <a:pt x="3162808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307848"/>
                  </a:lnTo>
                  <a:lnTo>
                    <a:pt x="6350" y="307848"/>
                  </a:lnTo>
                  <a:lnTo>
                    <a:pt x="12700" y="314198"/>
                  </a:lnTo>
                  <a:lnTo>
                    <a:pt x="3162808" y="314198"/>
                  </a:lnTo>
                  <a:lnTo>
                    <a:pt x="3162490" y="316166"/>
                  </a:lnTo>
                  <a:lnTo>
                    <a:pt x="3161588" y="317931"/>
                  </a:lnTo>
                  <a:lnTo>
                    <a:pt x="3160191" y="319341"/>
                  </a:lnTo>
                  <a:lnTo>
                    <a:pt x="3158413" y="320243"/>
                  </a:lnTo>
                  <a:lnTo>
                    <a:pt x="3156458" y="320548"/>
                  </a:lnTo>
                  <a:close/>
                </a:path>
                <a:path w="3162934" h="32067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3162934" h="320675">
                  <a:moveTo>
                    <a:pt x="3150108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3150108" y="6350"/>
                  </a:lnTo>
                  <a:lnTo>
                    <a:pt x="3150108" y="12700"/>
                  </a:lnTo>
                  <a:close/>
                </a:path>
                <a:path w="3162934" h="320675">
                  <a:moveTo>
                    <a:pt x="3150108" y="314198"/>
                  </a:moveTo>
                  <a:lnTo>
                    <a:pt x="3150108" y="6350"/>
                  </a:lnTo>
                  <a:lnTo>
                    <a:pt x="3156458" y="12700"/>
                  </a:lnTo>
                  <a:lnTo>
                    <a:pt x="3162808" y="12700"/>
                  </a:lnTo>
                  <a:lnTo>
                    <a:pt x="3162808" y="307848"/>
                  </a:lnTo>
                  <a:lnTo>
                    <a:pt x="3156458" y="307848"/>
                  </a:lnTo>
                  <a:lnTo>
                    <a:pt x="3150108" y="314198"/>
                  </a:lnTo>
                  <a:close/>
                </a:path>
                <a:path w="3162934" h="320675">
                  <a:moveTo>
                    <a:pt x="3162808" y="12700"/>
                  </a:moveTo>
                  <a:lnTo>
                    <a:pt x="3156458" y="12700"/>
                  </a:lnTo>
                  <a:lnTo>
                    <a:pt x="3150108" y="6350"/>
                  </a:lnTo>
                  <a:lnTo>
                    <a:pt x="3162808" y="6350"/>
                  </a:lnTo>
                  <a:lnTo>
                    <a:pt x="3162808" y="12700"/>
                  </a:lnTo>
                  <a:close/>
                </a:path>
                <a:path w="3162934" h="320675">
                  <a:moveTo>
                    <a:pt x="12700" y="314198"/>
                  </a:moveTo>
                  <a:lnTo>
                    <a:pt x="6350" y="307848"/>
                  </a:lnTo>
                  <a:lnTo>
                    <a:pt x="12700" y="307848"/>
                  </a:lnTo>
                  <a:lnTo>
                    <a:pt x="12700" y="314198"/>
                  </a:lnTo>
                  <a:close/>
                </a:path>
                <a:path w="3162934" h="320675">
                  <a:moveTo>
                    <a:pt x="3150108" y="314198"/>
                  </a:moveTo>
                  <a:lnTo>
                    <a:pt x="12700" y="314198"/>
                  </a:lnTo>
                  <a:lnTo>
                    <a:pt x="12700" y="307848"/>
                  </a:lnTo>
                  <a:lnTo>
                    <a:pt x="3150108" y="307848"/>
                  </a:lnTo>
                  <a:lnTo>
                    <a:pt x="3150108" y="314198"/>
                  </a:lnTo>
                  <a:close/>
                </a:path>
                <a:path w="3162934" h="320675">
                  <a:moveTo>
                    <a:pt x="3162808" y="314198"/>
                  </a:moveTo>
                  <a:lnTo>
                    <a:pt x="3150108" y="314198"/>
                  </a:lnTo>
                  <a:lnTo>
                    <a:pt x="3156458" y="307848"/>
                  </a:lnTo>
                  <a:lnTo>
                    <a:pt x="3162808" y="307848"/>
                  </a:lnTo>
                  <a:lnTo>
                    <a:pt x="3162808" y="314198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0211" y="6234684"/>
              <a:ext cx="541020" cy="3992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3487" y="6234684"/>
              <a:ext cx="1277111" cy="39928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133970" y="6258559"/>
            <a:ext cx="136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dfo.kemkes.go.id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436149" y="5719381"/>
            <a:ext cx="1206500" cy="882650"/>
            <a:chOff x="10436149" y="5719381"/>
            <a:chExt cx="1206500" cy="882650"/>
          </a:xfrm>
        </p:grpSpPr>
        <p:sp>
          <p:nvSpPr>
            <p:cNvPr id="38" name="object 38"/>
            <p:cNvSpPr/>
            <p:nvPr/>
          </p:nvSpPr>
          <p:spPr>
            <a:xfrm>
              <a:off x="10442448" y="5725668"/>
              <a:ext cx="1193800" cy="870585"/>
            </a:xfrm>
            <a:custGeom>
              <a:avLst/>
              <a:gdLst/>
              <a:ahLst/>
              <a:cxnLst/>
              <a:rect l="l" t="t" r="r" b="b"/>
              <a:pathLst>
                <a:path w="1193800" h="870584">
                  <a:moveTo>
                    <a:pt x="271652" y="870204"/>
                  </a:moveTo>
                  <a:lnTo>
                    <a:pt x="265429" y="734834"/>
                  </a:lnTo>
                  <a:lnTo>
                    <a:pt x="70993" y="718121"/>
                  </a:lnTo>
                  <a:lnTo>
                    <a:pt x="184023" y="619213"/>
                  </a:lnTo>
                  <a:lnTo>
                    <a:pt x="0" y="518782"/>
                  </a:lnTo>
                  <a:lnTo>
                    <a:pt x="217424" y="467004"/>
                  </a:lnTo>
                  <a:lnTo>
                    <a:pt x="64770" y="333171"/>
                  </a:lnTo>
                  <a:lnTo>
                    <a:pt x="296799" y="314921"/>
                  </a:lnTo>
                  <a:lnTo>
                    <a:pt x="248666" y="146037"/>
                  </a:lnTo>
                  <a:lnTo>
                    <a:pt x="472312" y="257111"/>
                  </a:lnTo>
                  <a:lnTo>
                    <a:pt x="537082" y="76022"/>
                  </a:lnTo>
                  <a:lnTo>
                    <a:pt x="633222" y="174929"/>
                  </a:lnTo>
                  <a:lnTo>
                    <a:pt x="817118" y="0"/>
                  </a:lnTo>
                  <a:lnTo>
                    <a:pt x="802385" y="232740"/>
                  </a:lnTo>
                  <a:lnTo>
                    <a:pt x="994791" y="127787"/>
                  </a:lnTo>
                  <a:lnTo>
                    <a:pt x="904875" y="263156"/>
                  </a:lnTo>
                  <a:lnTo>
                    <a:pt x="1193292" y="267703"/>
                  </a:lnTo>
                  <a:lnTo>
                    <a:pt x="938276" y="378777"/>
                  </a:lnTo>
                  <a:lnTo>
                    <a:pt x="1009269" y="454837"/>
                  </a:lnTo>
                  <a:lnTo>
                    <a:pt x="904875" y="495935"/>
                  </a:lnTo>
                  <a:lnTo>
                    <a:pt x="1042797" y="629767"/>
                  </a:lnTo>
                  <a:lnTo>
                    <a:pt x="808735" y="578116"/>
                  </a:lnTo>
                  <a:lnTo>
                    <a:pt x="825500" y="699782"/>
                  </a:lnTo>
                  <a:lnTo>
                    <a:pt x="672846" y="641972"/>
                  </a:lnTo>
                  <a:lnTo>
                    <a:pt x="641476" y="759091"/>
                  </a:lnTo>
                  <a:lnTo>
                    <a:pt x="545337" y="699782"/>
                  </a:lnTo>
                  <a:lnTo>
                    <a:pt x="480568" y="794143"/>
                  </a:lnTo>
                  <a:lnTo>
                    <a:pt x="415798" y="730199"/>
                  </a:lnTo>
                  <a:lnTo>
                    <a:pt x="271652" y="87020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36149" y="5719381"/>
              <a:ext cx="1206500" cy="882650"/>
            </a:xfrm>
            <a:custGeom>
              <a:avLst/>
              <a:gdLst/>
              <a:ahLst/>
              <a:cxnLst/>
              <a:rect l="l" t="t" r="r" b="b"/>
              <a:pathLst>
                <a:path w="1206500" h="882650">
                  <a:moveTo>
                    <a:pt x="653230" y="176529"/>
                  </a:moveTo>
                  <a:lnTo>
                    <a:pt x="644067" y="176529"/>
                  </a:lnTo>
                  <a:lnTo>
                    <a:pt x="639777" y="172109"/>
                  </a:lnTo>
                  <a:lnTo>
                    <a:pt x="819035" y="1270"/>
                  </a:lnTo>
                  <a:lnTo>
                    <a:pt x="820585" y="0"/>
                  </a:lnTo>
                  <a:lnTo>
                    <a:pt x="826096" y="0"/>
                  </a:lnTo>
                  <a:lnTo>
                    <a:pt x="827684" y="1270"/>
                  </a:lnTo>
                  <a:lnTo>
                    <a:pt x="828878" y="2539"/>
                  </a:lnTo>
                  <a:lnTo>
                    <a:pt x="829589" y="3810"/>
                  </a:lnTo>
                  <a:lnTo>
                    <a:pt x="829671" y="5079"/>
                  </a:lnTo>
                  <a:lnTo>
                    <a:pt x="817079" y="5079"/>
                  </a:lnTo>
                  <a:lnTo>
                    <a:pt x="816048" y="21358"/>
                  </a:lnTo>
                  <a:lnTo>
                    <a:pt x="653230" y="176529"/>
                  </a:lnTo>
                  <a:close/>
                </a:path>
                <a:path w="1206500" h="882650">
                  <a:moveTo>
                    <a:pt x="816048" y="21358"/>
                  </a:moveTo>
                  <a:lnTo>
                    <a:pt x="816999" y="6350"/>
                  </a:lnTo>
                  <a:lnTo>
                    <a:pt x="817079" y="5079"/>
                  </a:lnTo>
                  <a:lnTo>
                    <a:pt x="827798" y="10160"/>
                  </a:lnTo>
                  <a:lnTo>
                    <a:pt x="816048" y="21358"/>
                  </a:lnTo>
                  <a:close/>
                </a:path>
                <a:path w="1206500" h="882650">
                  <a:moveTo>
                    <a:pt x="809917" y="245110"/>
                  </a:moveTo>
                  <a:lnTo>
                    <a:pt x="807986" y="245110"/>
                  </a:lnTo>
                  <a:lnTo>
                    <a:pt x="806119" y="243839"/>
                  </a:lnTo>
                  <a:lnTo>
                    <a:pt x="802347" y="237489"/>
                  </a:lnTo>
                  <a:lnTo>
                    <a:pt x="816048" y="21358"/>
                  </a:lnTo>
                  <a:lnTo>
                    <a:pt x="827798" y="10160"/>
                  </a:lnTo>
                  <a:lnTo>
                    <a:pt x="817079" y="5079"/>
                  </a:lnTo>
                  <a:lnTo>
                    <a:pt x="829671" y="5079"/>
                  </a:lnTo>
                  <a:lnTo>
                    <a:pt x="829754" y="6350"/>
                  </a:lnTo>
                  <a:lnTo>
                    <a:pt x="815772" y="226924"/>
                  </a:lnTo>
                  <a:lnTo>
                    <a:pt x="805637" y="232410"/>
                  </a:lnTo>
                  <a:lnTo>
                    <a:pt x="815022" y="238760"/>
                  </a:lnTo>
                  <a:lnTo>
                    <a:pt x="820993" y="238760"/>
                  </a:lnTo>
                  <a:lnTo>
                    <a:pt x="811720" y="243839"/>
                  </a:lnTo>
                  <a:lnTo>
                    <a:pt x="809917" y="245110"/>
                  </a:lnTo>
                  <a:close/>
                </a:path>
                <a:path w="1206500" h="882650">
                  <a:moveTo>
                    <a:pt x="486405" y="260350"/>
                  </a:moveTo>
                  <a:lnTo>
                    <a:pt x="472630" y="260350"/>
                  </a:lnTo>
                  <a:lnTo>
                    <a:pt x="481431" y="256539"/>
                  </a:lnTo>
                  <a:lnTo>
                    <a:pt x="475118" y="253421"/>
                  </a:lnTo>
                  <a:lnTo>
                    <a:pt x="537400" y="80010"/>
                  </a:lnTo>
                  <a:lnTo>
                    <a:pt x="538264" y="77470"/>
                  </a:lnTo>
                  <a:lnTo>
                    <a:pt x="539546" y="76200"/>
                  </a:lnTo>
                  <a:lnTo>
                    <a:pt x="541147" y="76200"/>
                  </a:lnTo>
                  <a:lnTo>
                    <a:pt x="542937" y="74929"/>
                  </a:lnTo>
                  <a:lnTo>
                    <a:pt x="544766" y="74929"/>
                  </a:lnTo>
                  <a:lnTo>
                    <a:pt x="546480" y="76200"/>
                  </a:lnTo>
                  <a:lnTo>
                    <a:pt x="547928" y="77470"/>
                  </a:lnTo>
                  <a:lnTo>
                    <a:pt x="554091" y="83820"/>
                  </a:lnTo>
                  <a:lnTo>
                    <a:pt x="549363" y="83820"/>
                  </a:lnTo>
                  <a:lnTo>
                    <a:pt x="538822" y="86360"/>
                  </a:lnTo>
                  <a:lnTo>
                    <a:pt x="545868" y="93619"/>
                  </a:lnTo>
                  <a:lnTo>
                    <a:pt x="486405" y="260350"/>
                  </a:lnTo>
                  <a:close/>
                </a:path>
                <a:path w="1206500" h="882650">
                  <a:moveTo>
                    <a:pt x="545868" y="93619"/>
                  </a:moveTo>
                  <a:lnTo>
                    <a:pt x="538822" y="86360"/>
                  </a:lnTo>
                  <a:lnTo>
                    <a:pt x="549363" y="83820"/>
                  </a:lnTo>
                  <a:lnTo>
                    <a:pt x="545868" y="93619"/>
                  </a:lnTo>
                  <a:close/>
                </a:path>
                <a:path w="1206500" h="882650">
                  <a:moveTo>
                    <a:pt x="642277" y="186689"/>
                  </a:moveTo>
                  <a:lnTo>
                    <a:pt x="636549" y="186689"/>
                  </a:lnTo>
                  <a:lnTo>
                    <a:pt x="634961" y="185420"/>
                  </a:lnTo>
                  <a:lnTo>
                    <a:pt x="545868" y="93619"/>
                  </a:lnTo>
                  <a:lnTo>
                    <a:pt x="549363" y="83820"/>
                  </a:lnTo>
                  <a:lnTo>
                    <a:pt x="554091" y="83820"/>
                  </a:lnTo>
                  <a:lnTo>
                    <a:pt x="639777" y="172109"/>
                  </a:lnTo>
                  <a:lnTo>
                    <a:pt x="635139" y="176529"/>
                  </a:lnTo>
                  <a:lnTo>
                    <a:pt x="653230" y="176529"/>
                  </a:lnTo>
                  <a:lnTo>
                    <a:pt x="643902" y="185420"/>
                  </a:lnTo>
                  <a:lnTo>
                    <a:pt x="642277" y="186689"/>
                  </a:lnTo>
                  <a:close/>
                </a:path>
                <a:path w="1206500" h="882650">
                  <a:moveTo>
                    <a:pt x="1171522" y="279030"/>
                  </a:moveTo>
                  <a:lnTo>
                    <a:pt x="911072" y="275589"/>
                  </a:lnTo>
                  <a:lnTo>
                    <a:pt x="909167" y="274320"/>
                  </a:lnTo>
                  <a:lnTo>
                    <a:pt x="907440" y="274320"/>
                  </a:lnTo>
                  <a:lnTo>
                    <a:pt x="906068" y="273050"/>
                  </a:lnTo>
                  <a:lnTo>
                    <a:pt x="905167" y="270510"/>
                  </a:lnTo>
                  <a:lnTo>
                    <a:pt x="904824" y="269239"/>
                  </a:lnTo>
                  <a:lnTo>
                    <a:pt x="904944" y="267970"/>
                  </a:lnTo>
                  <a:lnTo>
                    <a:pt x="905065" y="266700"/>
                  </a:lnTo>
                  <a:lnTo>
                    <a:pt x="905878" y="265429"/>
                  </a:lnTo>
                  <a:lnTo>
                    <a:pt x="981829" y="150644"/>
                  </a:lnTo>
                  <a:lnTo>
                    <a:pt x="1004125" y="138429"/>
                  </a:lnTo>
                  <a:lnTo>
                    <a:pt x="998174" y="132079"/>
                  </a:lnTo>
                  <a:lnTo>
                    <a:pt x="995842" y="129467"/>
                  </a:lnTo>
                  <a:lnTo>
                    <a:pt x="998054" y="128270"/>
                  </a:lnTo>
                  <a:lnTo>
                    <a:pt x="999807" y="127000"/>
                  </a:lnTo>
                  <a:lnTo>
                    <a:pt x="1003477" y="127000"/>
                  </a:lnTo>
                  <a:lnTo>
                    <a:pt x="1005090" y="128270"/>
                  </a:lnTo>
                  <a:lnTo>
                    <a:pt x="1006276" y="129467"/>
                  </a:lnTo>
                  <a:lnTo>
                    <a:pt x="1007160" y="132079"/>
                  </a:lnTo>
                  <a:lnTo>
                    <a:pt x="1007440" y="133350"/>
                  </a:lnTo>
                  <a:lnTo>
                    <a:pt x="1007173" y="134620"/>
                  </a:lnTo>
                  <a:lnTo>
                    <a:pt x="1006373" y="137160"/>
                  </a:lnTo>
                  <a:lnTo>
                    <a:pt x="922395" y="262889"/>
                  </a:lnTo>
                  <a:lnTo>
                    <a:pt x="911275" y="262889"/>
                  </a:lnTo>
                  <a:lnTo>
                    <a:pt x="916457" y="271779"/>
                  </a:lnTo>
                  <a:lnTo>
                    <a:pt x="1188257" y="271779"/>
                  </a:lnTo>
                  <a:lnTo>
                    <a:pt x="1171522" y="279030"/>
                  </a:lnTo>
                  <a:close/>
                </a:path>
                <a:path w="1206500" h="882650">
                  <a:moveTo>
                    <a:pt x="820993" y="238760"/>
                  </a:moveTo>
                  <a:lnTo>
                    <a:pt x="815022" y="238760"/>
                  </a:lnTo>
                  <a:lnTo>
                    <a:pt x="815772" y="226924"/>
                  </a:lnTo>
                  <a:lnTo>
                    <a:pt x="995842" y="129467"/>
                  </a:lnTo>
                  <a:lnTo>
                    <a:pt x="981829" y="150644"/>
                  </a:lnTo>
                  <a:lnTo>
                    <a:pt x="820993" y="238760"/>
                  </a:lnTo>
                  <a:close/>
                </a:path>
                <a:path w="1206500" h="882650">
                  <a:moveTo>
                    <a:pt x="981829" y="150644"/>
                  </a:moveTo>
                  <a:lnTo>
                    <a:pt x="995842" y="129467"/>
                  </a:lnTo>
                  <a:lnTo>
                    <a:pt x="998174" y="132079"/>
                  </a:lnTo>
                  <a:lnTo>
                    <a:pt x="1004125" y="138429"/>
                  </a:lnTo>
                  <a:lnTo>
                    <a:pt x="981829" y="150644"/>
                  </a:lnTo>
                  <a:close/>
                </a:path>
                <a:path w="1206500" h="882650">
                  <a:moveTo>
                    <a:pt x="294642" y="314343"/>
                  </a:moveTo>
                  <a:lnTo>
                    <a:pt x="248856" y="153670"/>
                  </a:lnTo>
                  <a:lnTo>
                    <a:pt x="248615" y="151129"/>
                  </a:lnTo>
                  <a:lnTo>
                    <a:pt x="248894" y="149860"/>
                  </a:lnTo>
                  <a:lnTo>
                    <a:pt x="249681" y="148589"/>
                  </a:lnTo>
                  <a:lnTo>
                    <a:pt x="250901" y="147320"/>
                  </a:lnTo>
                  <a:lnTo>
                    <a:pt x="252463" y="146050"/>
                  </a:lnTo>
                  <a:lnTo>
                    <a:pt x="254228" y="144779"/>
                  </a:lnTo>
                  <a:lnTo>
                    <a:pt x="256057" y="146050"/>
                  </a:lnTo>
                  <a:lnTo>
                    <a:pt x="257784" y="146050"/>
                  </a:lnTo>
                  <a:lnTo>
                    <a:pt x="265496" y="149860"/>
                  </a:lnTo>
                  <a:lnTo>
                    <a:pt x="261073" y="149860"/>
                  </a:lnTo>
                  <a:lnTo>
                    <a:pt x="252145" y="157479"/>
                  </a:lnTo>
                  <a:lnTo>
                    <a:pt x="265064" y="163862"/>
                  </a:lnTo>
                  <a:lnTo>
                    <a:pt x="307759" y="313689"/>
                  </a:lnTo>
                  <a:lnTo>
                    <a:pt x="302602" y="313689"/>
                  </a:lnTo>
                  <a:lnTo>
                    <a:pt x="294642" y="314343"/>
                  </a:lnTo>
                  <a:close/>
                </a:path>
                <a:path w="1206500" h="882650">
                  <a:moveTo>
                    <a:pt x="265064" y="163862"/>
                  </a:moveTo>
                  <a:lnTo>
                    <a:pt x="252145" y="157479"/>
                  </a:lnTo>
                  <a:lnTo>
                    <a:pt x="261073" y="149860"/>
                  </a:lnTo>
                  <a:lnTo>
                    <a:pt x="265064" y="163862"/>
                  </a:lnTo>
                  <a:close/>
                </a:path>
                <a:path w="1206500" h="882650">
                  <a:moveTo>
                    <a:pt x="480987" y="269239"/>
                  </a:moveTo>
                  <a:lnTo>
                    <a:pt x="477481" y="269239"/>
                  </a:lnTo>
                  <a:lnTo>
                    <a:pt x="475780" y="267970"/>
                  </a:lnTo>
                  <a:lnTo>
                    <a:pt x="265064" y="163862"/>
                  </a:lnTo>
                  <a:lnTo>
                    <a:pt x="261073" y="149860"/>
                  </a:lnTo>
                  <a:lnTo>
                    <a:pt x="265496" y="149860"/>
                  </a:lnTo>
                  <a:lnTo>
                    <a:pt x="475118" y="253421"/>
                  </a:lnTo>
                  <a:lnTo>
                    <a:pt x="472630" y="260350"/>
                  </a:lnTo>
                  <a:lnTo>
                    <a:pt x="486405" y="260350"/>
                  </a:lnTo>
                  <a:lnTo>
                    <a:pt x="484593" y="265429"/>
                  </a:lnTo>
                  <a:lnTo>
                    <a:pt x="483755" y="266700"/>
                  </a:lnTo>
                  <a:lnTo>
                    <a:pt x="482523" y="267970"/>
                  </a:lnTo>
                  <a:lnTo>
                    <a:pt x="480987" y="269239"/>
                  </a:lnTo>
                  <a:close/>
                </a:path>
                <a:path w="1206500" h="882650">
                  <a:moveTo>
                    <a:pt x="644067" y="176529"/>
                  </a:moveTo>
                  <a:lnTo>
                    <a:pt x="635139" y="176529"/>
                  </a:lnTo>
                  <a:lnTo>
                    <a:pt x="639777" y="172109"/>
                  </a:lnTo>
                  <a:lnTo>
                    <a:pt x="644067" y="176529"/>
                  </a:lnTo>
                  <a:close/>
                </a:path>
                <a:path w="1206500" h="882650">
                  <a:moveTo>
                    <a:pt x="815022" y="238760"/>
                  </a:moveTo>
                  <a:lnTo>
                    <a:pt x="805637" y="232410"/>
                  </a:lnTo>
                  <a:lnTo>
                    <a:pt x="815772" y="226924"/>
                  </a:lnTo>
                  <a:lnTo>
                    <a:pt x="815103" y="237489"/>
                  </a:lnTo>
                  <a:lnTo>
                    <a:pt x="815022" y="238760"/>
                  </a:lnTo>
                  <a:close/>
                </a:path>
                <a:path w="1206500" h="882650">
                  <a:moveTo>
                    <a:pt x="472630" y="260350"/>
                  </a:moveTo>
                  <a:lnTo>
                    <a:pt x="475118" y="253421"/>
                  </a:lnTo>
                  <a:lnTo>
                    <a:pt x="481431" y="256539"/>
                  </a:lnTo>
                  <a:lnTo>
                    <a:pt x="472630" y="260350"/>
                  </a:lnTo>
                  <a:close/>
                </a:path>
                <a:path w="1206500" h="882650">
                  <a:moveTo>
                    <a:pt x="916457" y="271779"/>
                  </a:moveTo>
                  <a:lnTo>
                    <a:pt x="911360" y="263035"/>
                  </a:lnTo>
                  <a:lnTo>
                    <a:pt x="911275" y="262889"/>
                  </a:lnTo>
                  <a:lnTo>
                    <a:pt x="922297" y="263035"/>
                  </a:lnTo>
                  <a:lnTo>
                    <a:pt x="916457" y="271779"/>
                  </a:lnTo>
                  <a:close/>
                </a:path>
                <a:path w="1206500" h="882650">
                  <a:moveTo>
                    <a:pt x="922297" y="263035"/>
                  </a:moveTo>
                  <a:lnTo>
                    <a:pt x="911275" y="262889"/>
                  </a:lnTo>
                  <a:lnTo>
                    <a:pt x="922395" y="262889"/>
                  </a:lnTo>
                  <a:lnTo>
                    <a:pt x="922297" y="263035"/>
                  </a:lnTo>
                  <a:close/>
                </a:path>
                <a:path w="1206500" h="882650">
                  <a:moveTo>
                    <a:pt x="1188257" y="271779"/>
                  </a:moveTo>
                  <a:lnTo>
                    <a:pt x="916457" y="271779"/>
                  </a:lnTo>
                  <a:lnTo>
                    <a:pt x="922297" y="263035"/>
                  </a:lnTo>
                  <a:lnTo>
                    <a:pt x="1199692" y="266700"/>
                  </a:lnTo>
                  <a:lnTo>
                    <a:pt x="1201572" y="266700"/>
                  </a:lnTo>
                  <a:lnTo>
                    <a:pt x="1203274" y="267970"/>
                  </a:lnTo>
                  <a:lnTo>
                    <a:pt x="1197051" y="267970"/>
                  </a:lnTo>
                  <a:lnTo>
                    <a:pt x="1188257" y="271779"/>
                  </a:lnTo>
                  <a:close/>
                </a:path>
                <a:path w="1206500" h="882650">
                  <a:moveTo>
                    <a:pt x="1199489" y="279400"/>
                  </a:moveTo>
                  <a:lnTo>
                    <a:pt x="1171522" y="279030"/>
                  </a:lnTo>
                  <a:lnTo>
                    <a:pt x="1197051" y="267970"/>
                  </a:lnTo>
                  <a:lnTo>
                    <a:pt x="1199410" y="279030"/>
                  </a:lnTo>
                  <a:lnTo>
                    <a:pt x="1199489" y="279400"/>
                  </a:lnTo>
                  <a:close/>
                </a:path>
                <a:path w="1206500" h="882650">
                  <a:moveTo>
                    <a:pt x="1202131" y="279400"/>
                  </a:moveTo>
                  <a:lnTo>
                    <a:pt x="1199489" y="279400"/>
                  </a:lnTo>
                  <a:lnTo>
                    <a:pt x="1197051" y="267970"/>
                  </a:lnTo>
                  <a:lnTo>
                    <a:pt x="1203274" y="267970"/>
                  </a:lnTo>
                  <a:lnTo>
                    <a:pt x="1204645" y="269239"/>
                  </a:lnTo>
                  <a:lnTo>
                    <a:pt x="1205560" y="271779"/>
                  </a:lnTo>
                  <a:lnTo>
                    <a:pt x="1205928" y="273050"/>
                  </a:lnTo>
                  <a:lnTo>
                    <a:pt x="1205737" y="274320"/>
                  </a:lnTo>
                  <a:lnTo>
                    <a:pt x="1204976" y="276860"/>
                  </a:lnTo>
                  <a:lnTo>
                    <a:pt x="1203744" y="278129"/>
                  </a:lnTo>
                  <a:lnTo>
                    <a:pt x="1202131" y="279400"/>
                  </a:lnTo>
                  <a:close/>
                </a:path>
                <a:path w="1206500" h="882650">
                  <a:moveTo>
                    <a:pt x="1004592" y="458028"/>
                  </a:moveTo>
                  <a:lnTo>
                    <a:pt x="939926" y="388620"/>
                  </a:lnTo>
                  <a:lnTo>
                    <a:pt x="938237" y="383539"/>
                  </a:lnTo>
                  <a:lnTo>
                    <a:pt x="938593" y="382270"/>
                  </a:lnTo>
                  <a:lnTo>
                    <a:pt x="939380" y="381000"/>
                  </a:lnTo>
                  <a:lnTo>
                    <a:pt x="940561" y="379729"/>
                  </a:lnTo>
                  <a:lnTo>
                    <a:pt x="942035" y="378460"/>
                  </a:lnTo>
                  <a:lnTo>
                    <a:pt x="1171522" y="279030"/>
                  </a:lnTo>
                  <a:lnTo>
                    <a:pt x="1199489" y="279400"/>
                  </a:lnTo>
                  <a:lnTo>
                    <a:pt x="1202131" y="279400"/>
                  </a:lnTo>
                  <a:lnTo>
                    <a:pt x="970564" y="379729"/>
                  </a:lnTo>
                  <a:lnTo>
                    <a:pt x="949210" y="379729"/>
                  </a:lnTo>
                  <a:lnTo>
                    <a:pt x="947115" y="389889"/>
                  </a:lnTo>
                  <a:lnTo>
                    <a:pt x="958676" y="389889"/>
                  </a:lnTo>
                  <a:lnTo>
                    <a:pt x="1019020" y="454660"/>
                  </a:lnTo>
                  <a:lnTo>
                    <a:pt x="1013244" y="454660"/>
                  </a:lnTo>
                  <a:lnTo>
                    <a:pt x="1004592" y="458028"/>
                  </a:lnTo>
                  <a:close/>
                </a:path>
                <a:path w="1206500" h="882650">
                  <a:moveTo>
                    <a:pt x="296989" y="322579"/>
                  </a:moveTo>
                  <a:lnTo>
                    <a:pt x="294642" y="314343"/>
                  </a:lnTo>
                  <a:lnTo>
                    <a:pt x="302602" y="313689"/>
                  </a:lnTo>
                  <a:lnTo>
                    <a:pt x="296989" y="322579"/>
                  </a:lnTo>
                  <a:close/>
                </a:path>
                <a:path w="1206500" h="882650">
                  <a:moveTo>
                    <a:pt x="309143" y="322579"/>
                  </a:moveTo>
                  <a:lnTo>
                    <a:pt x="296989" y="322579"/>
                  </a:lnTo>
                  <a:lnTo>
                    <a:pt x="302602" y="313689"/>
                  </a:lnTo>
                  <a:lnTo>
                    <a:pt x="307759" y="313689"/>
                  </a:lnTo>
                  <a:lnTo>
                    <a:pt x="309206" y="318770"/>
                  </a:lnTo>
                  <a:lnTo>
                    <a:pt x="309448" y="321310"/>
                  </a:lnTo>
                  <a:lnTo>
                    <a:pt x="309143" y="322579"/>
                  </a:lnTo>
                  <a:close/>
                </a:path>
                <a:path w="1206500" h="882650">
                  <a:moveTo>
                    <a:pt x="209847" y="469060"/>
                  </a:moveTo>
                  <a:lnTo>
                    <a:pt x="66878" y="344170"/>
                  </a:lnTo>
                  <a:lnTo>
                    <a:pt x="65684" y="341629"/>
                  </a:lnTo>
                  <a:lnTo>
                    <a:pt x="64935" y="340360"/>
                  </a:lnTo>
                  <a:lnTo>
                    <a:pt x="68757" y="332739"/>
                  </a:lnTo>
                  <a:lnTo>
                    <a:pt x="70573" y="332739"/>
                  </a:lnTo>
                  <a:lnTo>
                    <a:pt x="294642" y="314343"/>
                  </a:lnTo>
                  <a:lnTo>
                    <a:pt x="296989" y="322579"/>
                  </a:lnTo>
                  <a:lnTo>
                    <a:pt x="309143" y="322579"/>
                  </a:lnTo>
                  <a:lnTo>
                    <a:pt x="308317" y="323850"/>
                  </a:lnTo>
                  <a:lnTo>
                    <a:pt x="307035" y="325120"/>
                  </a:lnTo>
                  <a:lnTo>
                    <a:pt x="305409" y="326389"/>
                  </a:lnTo>
                  <a:lnTo>
                    <a:pt x="303593" y="326389"/>
                  </a:lnTo>
                  <a:lnTo>
                    <a:pt x="210781" y="334010"/>
                  </a:lnTo>
                  <a:lnTo>
                    <a:pt x="75260" y="334010"/>
                  </a:lnTo>
                  <a:lnTo>
                    <a:pt x="71564" y="345439"/>
                  </a:lnTo>
                  <a:lnTo>
                    <a:pt x="88344" y="345439"/>
                  </a:lnTo>
                  <a:lnTo>
                    <a:pt x="226460" y="466089"/>
                  </a:lnTo>
                  <a:lnTo>
                    <a:pt x="222250" y="466089"/>
                  </a:lnTo>
                  <a:lnTo>
                    <a:pt x="209847" y="469060"/>
                  </a:lnTo>
                  <a:close/>
                </a:path>
                <a:path w="1206500" h="882650">
                  <a:moveTo>
                    <a:pt x="71564" y="345439"/>
                  </a:moveTo>
                  <a:lnTo>
                    <a:pt x="75260" y="334010"/>
                  </a:lnTo>
                  <a:lnTo>
                    <a:pt x="86890" y="344170"/>
                  </a:lnTo>
                  <a:lnTo>
                    <a:pt x="87033" y="344170"/>
                  </a:lnTo>
                  <a:lnTo>
                    <a:pt x="71564" y="345439"/>
                  </a:lnTo>
                  <a:close/>
                </a:path>
                <a:path w="1206500" h="882650">
                  <a:moveTo>
                    <a:pt x="87033" y="344170"/>
                  </a:moveTo>
                  <a:lnTo>
                    <a:pt x="86890" y="344170"/>
                  </a:lnTo>
                  <a:lnTo>
                    <a:pt x="75260" y="334010"/>
                  </a:lnTo>
                  <a:lnTo>
                    <a:pt x="210781" y="334010"/>
                  </a:lnTo>
                  <a:lnTo>
                    <a:pt x="87033" y="344170"/>
                  </a:lnTo>
                  <a:close/>
                </a:path>
                <a:path w="1206500" h="882650">
                  <a:moveTo>
                    <a:pt x="88344" y="345439"/>
                  </a:moveTo>
                  <a:lnTo>
                    <a:pt x="71564" y="345439"/>
                  </a:lnTo>
                  <a:lnTo>
                    <a:pt x="87033" y="344170"/>
                  </a:lnTo>
                  <a:lnTo>
                    <a:pt x="86890" y="344170"/>
                  </a:lnTo>
                  <a:lnTo>
                    <a:pt x="88344" y="345439"/>
                  </a:lnTo>
                  <a:close/>
                </a:path>
                <a:path w="1206500" h="882650">
                  <a:moveTo>
                    <a:pt x="947115" y="389889"/>
                  </a:moveTo>
                  <a:lnTo>
                    <a:pt x="949210" y="379729"/>
                  </a:lnTo>
                  <a:lnTo>
                    <a:pt x="955351" y="386321"/>
                  </a:lnTo>
                  <a:lnTo>
                    <a:pt x="947115" y="389889"/>
                  </a:lnTo>
                  <a:close/>
                </a:path>
                <a:path w="1206500" h="882650">
                  <a:moveTo>
                    <a:pt x="955351" y="386321"/>
                  </a:moveTo>
                  <a:lnTo>
                    <a:pt x="949210" y="379729"/>
                  </a:lnTo>
                  <a:lnTo>
                    <a:pt x="970564" y="379729"/>
                  </a:lnTo>
                  <a:lnTo>
                    <a:pt x="955351" y="386321"/>
                  </a:lnTo>
                  <a:close/>
                </a:path>
                <a:path w="1206500" h="882650">
                  <a:moveTo>
                    <a:pt x="958676" y="389889"/>
                  </a:moveTo>
                  <a:lnTo>
                    <a:pt x="947115" y="389889"/>
                  </a:lnTo>
                  <a:lnTo>
                    <a:pt x="955351" y="386321"/>
                  </a:lnTo>
                  <a:lnTo>
                    <a:pt x="958676" y="389889"/>
                  </a:lnTo>
                  <a:close/>
                </a:path>
                <a:path w="1206500" h="882650">
                  <a:moveTo>
                    <a:pt x="1010920" y="464820"/>
                  </a:moveTo>
                  <a:lnTo>
                    <a:pt x="1004592" y="458028"/>
                  </a:lnTo>
                  <a:lnTo>
                    <a:pt x="1013244" y="454660"/>
                  </a:lnTo>
                  <a:lnTo>
                    <a:pt x="1010920" y="464820"/>
                  </a:lnTo>
                  <a:close/>
                </a:path>
                <a:path w="1206500" h="882650">
                  <a:moveTo>
                    <a:pt x="1020660" y="464820"/>
                  </a:moveTo>
                  <a:lnTo>
                    <a:pt x="1010920" y="464820"/>
                  </a:lnTo>
                  <a:lnTo>
                    <a:pt x="1013244" y="454660"/>
                  </a:lnTo>
                  <a:lnTo>
                    <a:pt x="1019020" y="454660"/>
                  </a:lnTo>
                  <a:lnTo>
                    <a:pt x="1020203" y="455929"/>
                  </a:lnTo>
                  <a:lnTo>
                    <a:pt x="1021219" y="457200"/>
                  </a:lnTo>
                  <a:lnTo>
                    <a:pt x="1021803" y="459739"/>
                  </a:lnTo>
                  <a:lnTo>
                    <a:pt x="1021892" y="461010"/>
                  </a:lnTo>
                  <a:lnTo>
                    <a:pt x="1021511" y="462279"/>
                  </a:lnTo>
                  <a:lnTo>
                    <a:pt x="1020660" y="464820"/>
                  </a:lnTo>
                  <a:close/>
                </a:path>
                <a:path w="1206500" h="882650">
                  <a:moveTo>
                    <a:pt x="1052918" y="640079"/>
                  </a:moveTo>
                  <a:lnTo>
                    <a:pt x="1044676" y="640079"/>
                  </a:lnTo>
                  <a:lnTo>
                    <a:pt x="1050467" y="628650"/>
                  </a:lnTo>
                  <a:lnTo>
                    <a:pt x="1027756" y="623720"/>
                  </a:lnTo>
                  <a:lnTo>
                    <a:pt x="906754" y="506729"/>
                  </a:lnTo>
                  <a:lnTo>
                    <a:pt x="905588" y="504072"/>
                  </a:lnTo>
                  <a:lnTo>
                    <a:pt x="904989" y="502920"/>
                  </a:lnTo>
                  <a:lnTo>
                    <a:pt x="1004592" y="458028"/>
                  </a:lnTo>
                  <a:lnTo>
                    <a:pt x="1010920" y="464820"/>
                  </a:lnTo>
                  <a:lnTo>
                    <a:pt x="1020660" y="464820"/>
                  </a:lnTo>
                  <a:lnTo>
                    <a:pt x="1019428" y="466089"/>
                  </a:lnTo>
                  <a:lnTo>
                    <a:pt x="1017892" y="466089"/>
                  </a:lnTo>
                  <a:lnTo>
                    <a:pt x="941969" y="496570"/>
                  </a:lnTo>
                  <a:lnTo>
                    <a:pt x="915593" y="496570"/>
                  </a:lnTo>
                  <a:lnTo>
                    <a:pt x="913498" y="508000"/>
                  </a:lnTo>
                  <a:lnTo>
                    <a:pt x="927304" y="508000"/>
                  </a:lnTo>
                  <a:lnTo>
                    <a:pt x="1053515" y="631189"/>
                  </a:lnTo>
                  <a:lnTo>
                    <a:pt x="1054633" y="632460"/>
                  </a:lnTo>
                  <a:lnTo>
                    <a:pt x="1055281" y="633729"/>
                  </a:lnTo>
                  <a:lnTo>
                    <a:pt x="1055433" y="636270"/>
                  </a:lnTo>
                  <a:lnTo>
                    <a:pt x="1055065" y="637539"/>
                  </a:lnTo>
                  <a:lnTo>
                    <a:pt x="1054201" y="638810"/>
                  </a:lnTo>
                  <a:lnTo>
                    <a:pt x="1052918" y="640079"/>
                  </a:lnTo>
                  <a:close/>
                </a:path>
                <a:path w="1206500" h="882650">
                  <a:moveTo>
                    <a:pt x="219532" y="477520"/>
                  </a:moveTo>
                  <a:lnTo>
                    <a:pt x="209847" y="469060"/>
                  </a:lnTo>
                  <a:lnTo>
                    <a:pt x="222250" y="466089"/>
                  </a:lnTo>
                  <a:lnTo>
                    <a:pt x="219532" y="477520"/>
                  </a:lnTo>
                  <a:close/>
                </a:path>
                <a:path w="1206500" h="882650">
                  <a:moveTo>
                    <a:pt x="227025" y="477520"/>
                  </a:moveTo>
                  <a:lnTo>
                    <a:pt x="219532" y="477520"/>
                  </a:lnTo>
                  <a:lnTo>
                    <a:pt x="222250" y="466089"/>
                  </a:lnTo>
                  <a:lnTo>
                    <a:pt x="226460" y="466089"/>
                  </a:lnTo>
                  <a:lnTo>
                    <a:pt x="227914" y="467360"/>
                  </a:lnTo>
                  <a:lnTo>
                    <a:pt x="229171" y="469900"/>
                  </a:lnTo>
                  <a:lnTo>
                    <a:pt x="229908" y="471170"/>
                  </a:lnTo>
                  <a:lnTo>
                    <a:pt x="230047" y="473710"/>
                  </a:lnTo>
                  <a:lnTo>
                    <a:pt x="229577" y="474979"/>
                  </a:lnTo>
                  <a:lnTo>
                    <a:pt x="228536" y="476250"/>
                  </a:lnTo>
                  <a:lnTo>
                    <a:pt x="227025" y="477520"/>
                  </a:lnTo>
                  <a:close/>
                </a:path>
                <a:path w="1206500" h="882650">
                  <a:moveTo>
                    <a:pt x="179430" y="625643"/>
                  </a:moveTo>
                  <a:lnTo>
                    <a:pt x="3251" y="529589"/>
                  </a:lnTo>
                  <a:lnTo>
                    <a:pt x="0" y="523239"/>
                  </a:lnTo>
                  <a:lnTo>
                    <a:pt x="533" y="521970"/>
                  </a:lnTo>
                  <a:lnTo>
                    <a:pt x="1587" y="520700"/>
                  </a:lnTo>
                  <a:lnTo>
                    <a:pt x="3060" y="519429"/>
                  </a:lnTo>
                  <a:lnTo>
                    <a:pt x="4825" y="518160"/>
                  </a:lnTo>
                  <a:lnTo>
                    <a:pt x="209847" y="469060"/>
                  </a:lnTo>
                  <a:lnTo>
                    <a:pt x="219532" y="477520"/>
                  </a:lnTo>
                  <a:lnTo>
                    <a:pt x="227025" y="477520"/>
                  </a:lnTo>
                  <a:lnTo>
                    <a:pt x="225196" y="478789"/>
                  </a:lnTo>
                  <a:lnTo>
                    <a:pt x="55499" y="519429"/>
                  </a:lnTo>
                  <a:lnTo>
                    <a:pt x="9334" y="519429"/>
                  </a:lnTo>
                  <a:lnTo>
                    <a:pt x="7772" y="530860"/>
                  </a:lnTo>
                  <a:lnTo>
                    <a:pt x="30299" y="530860"/>
                  </a:lnTo>
                  <a:lnTo>
                    <a:pt x="193357" y="619760"/>
                  </a:lnTo>
                  <a:lnTo>
                    <a:pt x="186143" y="619760"/>
                  </a:lnTo>
                  <a:lnTo>
                    <a:pt x="179430" y="625643"/>
                  </a:lnTo>
                  <a:close/>
                </a:path>
                <a:path w="1206500" h="882650">
                  <a:moveTo>
                    <a:pt x="913498" y="508000"/>
                  </a:moveTo>
                  <a:lnTo>
                    <a:pt x="915593" y="496570"/>
                  </a:lnTo>
                  <a:lnTo>
                    <a:pt x="923280" y="504072"/>
                  </a:lnTo>
                  <a:lnTo>
                    <a:pt x="913498" y="508000"/>
                  </a:lnTo>
                  <a:close/>
                </a:path>
                <a:path w="1206500" h="882650">
                  <a:moveTo>
                    <a:pt x="923280" y="504072"/>
                  </a:moveTo>
                  <a:lnTo>
                    <a:pt x="915593" y="496570"/>
                  </a:lnTo>
                  <a:lnTo>
                    <a:pt x="941969" y="496570"/>
                  </a:lnTo>
                  <a:lnTo>
                    <a:pt x="923280" y="504072"/>
                  </a:lnTo>
                  <a:close/>
                </a:path>
                <a:path w="1206500" h="882650">
                  <a:moveTo>
                    <a:pt x="927304" y="508000"/>
                  </a:moveTo>
                  <a:lnTo>
                    <a:pt x="913498" y="508000"/>
                  </a:lnTo>
                  <a:lnTo>
                    <a:pt x="923280" y="504072"/>
                  </a:lnTo>
                  <a:lnTo>
                    <a:pt x="927304" y="508000"/>
                  </a:lnTo>
                  <a:close/>
                </a:path>
                <a:path w="1206500" h="882650">
                  <a:moveTo>
                    <a:pt x="7772" y="530860"/>
                  </a:moveTo>
                  <a:lnTo>
                    <a:pt x="9334" y="519429"/>
                  </a:lnTo>
                  <a:lnTo>
                    <a:pt x="23310" y="527050"/>
                  </a:lnTo>
                  <a:lnTo>
                    <a:pt x="23681" y="527050"/>
                  </a:lnTo>
                  <a:lnTo>
                    <a:pt x="7772" y="530860"/>
                  </a:lnTo>
                  <a:close/>
                </a:path>
                <a:path w="1206500" h="882650">
                  <a:moveTo>
                    <a:pt x="23681" y="527050"/>
                  </a:moveTo>
                  <a:lnTo>
                    <a:pt x="23310" y="527050"/>
                  </a:lnTo>
                  <a:lnTo>
                    <a:pt x="9334" y="519429"/>
                  </a:lnTo>
                  <a:lnTo>
                    <a:pt x="55499" y="519429"/>
                  </a:lnTo>
                  <a:lnTo>
                    <a:pt x="23681" y="527050"/>
                  </a:lnTo>
                  <a:close/>
                </a:path>
                <a:path w="1206500" h="882650">
                  <a:moveTo>
                    <a:pt x="30299" y="530860"/>
                  </a:moveTo>
                  <a:lnTo>
                    <a:pt x="7772" y="530860"/>
                  </a:lnTo>
                  <a:lnTo>
                    <a:pt x="23681" y="527050"/>
                  </a:lnTo>
                  <a:lnTo>
                    <a:pt x="23310" y="527050"/>
                  </a:lnTo>
                  <a:lnTo>
                    <a:pt x="30299" y="530860"/>
                  </a:lnTo>
                  <a:close/>
                </a:path>
                <a:path w="1206500" h="882650">
                  <a:moveTo>
                    <a:pt x="838073" y="706120"/>
                  </a:moveTo>
                  <a:lnTo>
                    <a:pt x="825512" y="706120"/>
                  </a:lnTo>
                  <a:lnTo>
                    <a:pt x="834047" y="699770"/>
                  </a:lnTo>
                  <a:lnTo>
                    <a:pt x="824115" y="695969"/>
                  </a:lnTo>
                  <a:lnTo>
                    <a:pt x="808735" y="584200"/>
                  </a:lnTo>
                  <a:lnTo>
                    <a:pt x="808748" y="582929"/>
                  </a:lnTo>
                  <a:lnTo>
                    <a:pt x="810132" y="579120"/>
                  </a:lnTo>
                  <a:lnTo>
                    <a:pt x="811402" y="579120"/>
                  </a:lnTo>
                  <a:lnTo>
                    <a:pt x="812965" y="577850"/>
                  </a:lnTo>
                  <a:lnTo>
                    <a:pt x="816406" y="577850"/>
                  </a:lnTo>
                  <a:lnTo>
                    <a:pt x="839812" y="582929"/>
                  </a:lnTo>
                  <a:lnTo>
                    <a:pt x="821321" y="582929"/>
                  </a:lnTo>
                  <a:lnTo>
                    <a:pt x="813663" y="590550"/>
                  </a:lnTo>
                  <a:lnTo>
                    <a:pt x="822637" y="592497"/>
                  </a:lnTo>
                  <a:lnTo>
                    <a:pt x="838085" y="704850"/>
                  </a:lnTo>
                  <a:lnTo>
                    <a:pt x="838073" y="706120"/>
                  </a:lnTo>
                  <a:close/>
                </a:path>
                <a:path w="1206500" h="882650">
                  <a:moveTo>
                    <a:pt x="822637" y="592497"/>
                  </a:moveTo>
                  <a:lnTo>
                    <a:pt x="813663" y="590550"/>
                  </a:lnTo>
                  <a:lnTo>
                    <a:pt x="821321" y="582929"/>
                  </a:lnTo>
                  <a:lnTo>
                    <a:pt x="822637" y="592497"/>
                  </a:lnTo>
                  <a:close/>
                </a:path>
                <a:path w="1206500" h="882650">
                  <a:moveTo>
                    <a:pt x="1051318" y="641350"/>
                  </a:moveTo>
                  <a:lnTo>
                    <a:pt x="1047724" y="641350"/>
                  </a:lnTo>
                  <a:lnTo>
                    <a:pt x="822637" y="592497"/>
                  </a:lnTo>
                  <a:lnTo>
                    <a:pt x="821321" y="582929"/>
                  </a:lnTo>
                  <a:lnTo>
                    <a:pt x="839812" y="582929"/>
                  </a:lnTo>
                  <a:lnTo>
                    <a:pt x="1027756" y="623720"/>
                  </a:lnTo>
                  <a:lnTo>
                    <a:pt x="1044676" y="640079"/>
                  </a:lnTo>
                  <a:lnTo>
                    <a:pt x="1052918" y="640079"/>
                  </a:lnTo>
                  <a:lnTo>
                    <a:pt x="1051318" y="641350"/>
                  </a:lnTo>
                  <a:close/>
                </a:path>
                <a:path w="1206500" h="882650">
                  <a:moveTo>
                    <a:pt x="187274" y="629920"/>
                  </a:moveTo>
                  <a:lnTo>
                    <a:pt x="179430" y="625643"/>
                  </a:lnTo>
                  <a:lnTo>
                    <a:pt x="186143" y="619760"/>
                  </a:lnTo>
                  <a:lnTo>
                    <a:pt x="187274" y="629920"/>
                  </a:lnTo>
                  <a:close/>
                </a:path>
                <a:path w="1206500" h="882650">
                  <a:moveTo>
                    <a:pt x="194500" y="629920"/>
                  </a:moveTo>
                  <a:lnTo>
                    <a:pt x="187274" y="629920"/>
                  </a:lnTo>
                  <a:lnTo>
                    <a:pt x="186143" y="619760"/>
                  </a:lnTo>
                  <a:lnTo>
                    <a:pt x="194767" y="619760"/>
                  </a:lnTo>
                  <a:lnTo>
                    <a:pt x="195821" y="622300"/>
                  </a:lnTo>
                  <a:lnTo>
                    <a:pt x="196481" y="623570"/>
                  </a:lnTo>
                  <a:lnTo>
                    <a:pt x="196579" y="625643"/>
                  </a:lnTo>
                  <a:lnTo>
                    <a:pt x="196380" y="627379"/>
                  </a:lnTo>
                  <a:lnTo>
                    <a:pt x="195643" y="628650"/>
                  </a:lnTo>
                  <a:lnTo>
                    <a:pt x="194500" y="629920"/>
                  </a:lnTo>
                  <a:close/>
                </a:path>
                <a:path w="1206500" h="882650">
                  <a:moveTo>
                    <a:pt x="1044676" y="640079"/>
                  </a:moveTo>
                  <a:lnTo>
                    <a:pt x="1027756" y="623720"/>
                  </a:lnTo>
                  <a:lnTo>
                    <a:pt x="1050467" y="628650"/>
                  </a:lnTo>
                  <a:lnTo>
                    <a:pt x="1044676" y="640079"/>
                  </a:lnTo>
                  <a:close/>
                </a:path>
                <a:path w="1206500" h="882650">
                  <a:moveTo>
                    <a:pt x="265648" y="746290"/>
                  </a:moveTo>
                  <a:lnTo>
                    <a:pt x="76746" y="730250"/>
                  </a:lnTo>
                  <a:lnTo>
                    <a:pt x="74942" y="730250"/>
                  </a:lnTo>
                  <a:lnTo>
                    <a:pt x="73342" y="728979"/>
                  </a:lnTo>
                  <a:lnTo>
                    <a:pt x="72085" y="727710"/>
                  </a:lnTo>
                  <a:lnTo>
                    <a:pt x="71259" y="725170"/>
                  </a:lnTo>
                  <a:lnTo>
                    <a:pt x="70942" y="723900"/>
                  </a:lnTo>
                  <a:lnTo>
                    <a:pt x="71170" y="722629"/>
                  </a:lnTo>
                  <a:lnTo>
                    <a:pt x="71907" y="720089"/>
                  </a:lnTo>
                  <a:lnTo>
                    <a:pt x="73113" y="718820"/>
                  </a:lnTo>
                  <a:lnTo>
                    <a:pt x="179430" y="625643"/>
                  </a:lnTo>
                  <a:lnTo>
                    <a:pt x="187274" y="629920"/>
                  </a:lnTo>
                  <a:lnTo>
                    <a:pt x="194500" y="629920"/>
                  </a:lnTo>
                  <a:lnTo>
                    <a:pt x="94512" y="717550"/>
                  </a:lnTo>
                  <a:lnTo>
                    <a:pt x="77838" y="717550"/>
                  </a:lnTo>
                  <a:lnTo>
                    <a:pt x="81470" y="728979"/>
                  </a:lnTo>
                  <a:lnTo>
                    <a:pt x="212448" y="728979"/>
                  </a:lnTo>
                  <a:lnTo>
                    <a:pt x="272275" y="734060"/>
                  </a:lnTo>
                  <a:lnTo>
                    <a:pt x="274040" y="734060"/>
                  </a:lnTo>
                  <a:lnTo>
                    <a:pt x="275628" y="735329"/>
                  </a:lnTo>
                  <a:lnTo>
                    <a:pt x="276885" y="736600"/>
                  </a:lnTo>
                  <a:lnTo>
                    <a:pt x="277723" y="737870"/>
                  </a:lnTo>
                  <a:lnTo>
                    <a:pt x="278066" y="740410"/>
                  </a:lnTo>
                  <a:lnTo>
                    <a:pt x="265379" y="740410"/>
                  </a:lnTo>
                  <a:lnTo>
                    <a:pt x="265577" y="744736"/>
                  </a:lnTo>
                  <a:lnTo>
                    <a:pt x="265648" y="746290"/>
                  </a:lnTo>
                  <a:close/>
                </a:path>
                <a:path w="1206500" h="882650">
                  <a:moveTo>
                    <a:pt x="654592" y="763270"/>
                  </a:moveTo>
                  <a:lnTo>
                    <a:pt x="641642" y="763270"/>
                  </a:lnTo>
                  <a:lnTo>
                    <a:pt x="651103" y="759460"/>
                  </a:lnTo>
                  <a:lnTo>
                    <a:pt x="643870" y="754969"/>
                  </a:lnTo>
                  <a:lnTo>
                    <a:pt x="673696" y="643889"/>
                  </a:lnTo>
                  <a:lnTo>
                    <a:pt x="674801" y="642620"/>
                  </a:lnTo>
                  <a:lnTo>
                    <a:pt x="676249" y="641350"/>
                  </a:lnTo>
                  <a:lnTo>
                    <a:pt x="681393" y="641350"/>
                  </a:lnTo>
                  <a:lnTo>
                    <a:pt x="701304" y="648970"/>
                  </a:lnTo>
                  <a:lnTo>
                    <a:pt x="685279" y="648970"/>
                  </a:lnTo>
                  <a:lnTo>
                    <a:pt x="676897" y="654050"/>
                  </a:lnTo>
                  <a:lnTo>
                    <a:pt x="683274" y="656437"/>
                  </a:lnTo>
                  <a:lnTo>
                    <a:pt x="654592" y="763270"/>
                  </a:lnTo>
                  <a:close/>
                </a:path>
                <a:path w="1206500" h="882650">
                  <a:moveTo>
                    <a:pt x="683274" y="656437"/>
                  </a:moveTo>
                  <a:lnTo>
                    <a:pt x="676897" y="654050"/>
                  </a:lnTo>
                  <a:lnTo>
                    <a:pt x="685279" y="648970"/>
                  </a:lnTo>
                  <a:lnTo>
                    <a:pt x="683274" y="656437"/>
                  </a:lnTo>
                  <a:close/>
                </a:path>
                <a:path w="1206500" h="882650">
                  <a:moveTo>
                    <a:pt x="834986" y="711200"/>
                  </a:moveTo>
                  <a:lnTo>
                    <a:pt x="829551" y="711200"/>
                  </a:lnTo>
                  <a:lnTo>
                    <a:pt x="683274" y="656437"/>
                  </a:lnTo>
                  <a:lnTo>
                    <a:pt x="685279" y="648970"/>
                  </a:lnTo>
                  <a:lnTo>
                    <a:pt x="701304" y="648970"/>
                  </a:lnTo>
                  <a:lnTo>
                    <a:pt x="824115" y="695969"/>
                  </a:lnTo>
                  <a:lnTo>
                    <a:pt x="825512" y="706120"/>
                  </a:lnTo>
                  <a:lnTo>
                    <a:pt x="838073" y="706120"/>
                  </a:lnTo>
                  <a:lnTo>
                    <a:pt x="837501" y="708660"/>
                  </a:lnTo>
                  <a:lnTo>
                    <a:pt x="836447" y="709929"/>
                  </a:lnTo>
                  <a:lnTo>
                    <a:pt x="834986" y="711200"/>
                  </a:lnTo>
                  <a:close/>
                </a:path>
                <a:path w="1206500" h="882650">
                  <a:moveTo>
                    <a:pt x="825512" y="706120"/>
                  </a:moveTo>
                  <a:lnTo>
                    <a:pt x="824115" y="695969"/>
                  </a:lnTo>
                  <a:lnTo>
                    <a:pt x="834047" y="699770"/>
                  </a:lnTo>
                  <a:lnTo>
                    <a:pt x="825512" y="706120"/>
                  </a:lnTo>
                  <a:close/>
                </a:path>
                <a:path w="1206500" h="882650">
                  <a:moveTo>
                    <a:pt x="497281" y="796290"/>
                  </a:moveTo>
                  <a:lnTo>
                    <a:pt x="481634" y="796290"/>
                  </a:lnTo>
                  <a:lnTo>
                    <a:pt x="491324" y="795020"/>
                  </a:lnTo>
                  <a:lnTo>
                    <a:pt x="486064" y="789862"/>
                  </a:lnTo>
                  <a:lnTo>
                    <a:pt x="546404" y="702310"/>
                  </a:lnTo>
                  <a:lnTo>
                    <a:pt x="547712" y="701039"/>
                  </a:lnTo>
                  <a:lnTo>
                    <a:pt x="549389" y="699770"/>
                  </a:lnTo>
                  <a:lnTo>
                    <a:pt x="551281" y="698500"/>
                  </a:lnTo>
                  <a:lnTo>
                    <a:pt x="553199" y="699770"/>
                  </a:lnTo>
                  <a:lnTo>
                    <a:pt x="554964" y="699770"/>
                  </a:lnTo>
                  <a:lnTo>
                    <a:pt x="569283" y="708660"/>
                  </a:lnTo>
                  <a:lnTo>
                    <a:pt x="556869" y="708660"/>
                  </a:lnTo>
                  <a:lnTo>
                    <a:pt x="548297" y="711200"/>
                  </a:lnTo>
                  <a:lnTo>
                    <a:pt x="553140" y="714143"/>
                  </a:lnTo>
                  <a:lnTo>
                    <a:pt x="497281" y="796290"/>
                  </a:lnTo>
                  <a:close/>
                </a:path>
                <a:path w="1206500" h="882650">
                  <a:moveTo>
                    <a:pt x="553140" y="714143"/>
                  </a:moveTo>
                  <a:lnTo>
                    <a:pt x="548297" y="711200"/>
                  </a:lnTo>
                  <a:lnTo>
                    <a:pt x="556869" y="708660"/>
                  </a:lnTo>
                  <a:lnTo>
                    <a:pt x="553140" y="714143"/>
                  </a:lnTo>
                  <a:close/>
                </a:path>
                <a:path w="1206500" h="882650">
                  <a:moveTo>
                    <a:pt x="650112" y="770889"/>
                  </a:moveTo>
                  <a:lnTo>
                    <a:pt x="646252" y="770889"/>
                  </a:lnTo>
                  <a:lnTo>
                    <a:pt x="644436" y="769620"/>
                  </a:lnTo>
                  <a:lnTo>
                    <a:pt x="553140" y="714143"/>
                  </a:lnTo>
                  <a:lnTo>
                    <a:pt x="556869" y="708660"/>
                  </a:lnTo>
                  <a:lnTo>
                    <a:pt x="569283" y="708660"/>
                  </a:lnTo>
                  <a:lnTo>
                    <a:pt x="643870" y="754969"/>
                  </a:lnTo>
                  <a:lnTo>
                    <a:pt x="641642" y="763270"/>
                  </a:lnTo>
                  <a:lnTo>
                    <a:pt x="654592" y="763270"/>
                  </a:lnTo>
                  <a:lnTo>
                    <a:pt x="653910" y="765810"/>
                  </a:lnTo>
                  <a:lnTo>
                    <a:pt x="653110" y="768350"/>
                  </a:lnTo>
                  <a:lnTo>
                    <a:pt x="651814" y="769620"/>
                  </a:lnTo>
                  <a:lnTo>
                    <a:pt x="650112" y="770889"/>
                  </a:lnTo>
                  <a:close/>
                </a:path>
                <a:path w="1206500" h="882650">
                  <a:moveTo>
                    <a:pt x="81470" y="728979"/>
                  </a:moveTo>
                  <a:lnTo>
                    <a:pt x="77838" y="717550"/>
                  </a:lnTo>
                  <a:lnTo>
                    <a:pt x="92794" y="718820"/>
                  </a:lnTo>
                  <a:lnTo>
                    <a:pt x="93063" y="718820"/>
                  </a:lnTo>
                  <a:lnTo>
                    <a:pt x="81470" y="728979"/>
                  </a:lnTo>
                  <a:close/>
                </a:path>
                <a:path w="1206500" h="882650">
                  <a:moveTo>
                    <a:pt x="93063" y="718820"/>
                  </a:moveTo>
                  <a:lnTo>
                    <a:pt x="92794" y="718820"/>
                  </a:lnTo>
                  <a:lnTo>
                    <a:pt x="77838" y="717550"/>
                  </a:lnTo>
                  <a:lnTo>
                    <a:pt x="94512" y="717550"/>
                  </a:lnTo>
                  <a:lnTo>
                    <a:pt x="93063" y="718820"/>
                  </a:lnTo>
                  <a:close/>
                </a:path>
                <a:path w="1206500" h="882650">
                  <a:moveTo>
                    <a:pt x="212448" y="728979"/>
                  </a:moveTo>
                  <a:lnTo>
                    <a:pt x="81470" y="728979"/>
                  </a:lnTo>
                  <a:lnTo>
                    <a:pt x="93063" y="718820"/>
                  </a:lnTo>
                  <a:lnTo>
                    <a:pt x="92794" y="718820"/>
                  </a:lnTo>
                  <a:lnTo>
                    <a:pt x="212448" y="728979"/>
                  </a:lnTo>
                  <a:close/>
                </a:path>
                <a:path w="1206500" h="882650">
                  <a:moveTo>
                    <a:pt x="287613" y="875029"/>
                  </a:moveTo>
                  <a:lnTo>
                    <a:pt x="284289" y="875029"/>
                  </a:lnTo>
                  <a:lnTo>
                    <a:pt x="283659" y="861394"/>
                  </a:lnTo>
                  <a:lnTo>
                    <a:pt x="417677" y="731520"/>
                  </a:lnTo>
                  <a:lnTo>
                    <a:pt x="419277" y="730250"/>
                  </a:lnTo>
                  <a:lnTo>
                    <a:pt x="421144" y="728979"/>
                  </a:lnTo>
                  <a:lnTo>
                    <a:pt x="423100" y="728979"/>
                  </a:lnTo>
                  <a:lnTo>
                    <a:pt x="424967" y="730250"/>
                  </a:lnTo>
                  <a:lnTo>
                    <a:pt x="426554" y="731520"/>
                  </a:lnTo>
                  <a:lnTo>
                    <a:pt x="435622" y="740410"/>
                  </a:lnTo>
                  <a:lnTo>
                    <a:pt x="417639" y="740410"/>
                  </a:lnTo>
                  <a:lnTo>
                    <a:pt x="422052" y="744736"/>
                  </a:lnTo>
                  <a:lnTo>
                    <a:pt x="287613" y="875029"/>
                  </a:lnTo>
                  <a:close/>
                </a:path>
                <a:path w="1206500" h="882650">
                  <a:moveTo>
                    <a:pt x="271183" y="746760"/>
                  </a:moveTo>
                  <a:lnTo>
                    <a:pt x="265648" y="746290"/>
                  </a:lnTo>
                  <a:lnTo>
                    <a:pt x="265379" y="740410"/>
                  </a:lnTo>
                  <a:lnTo>
                    <a:pt x="271183" y="746760"/>
                  </a:lnTo>
                  <a:close/>
                </a:path>
                <a:path w="1206500" h="882650">
                  <a:moveTo>
                    <a:pt x="278360" y="746760"/>
                  </a:moveTo>
                  <a:lnTo>
                    <a:pt x="271183" y="746760"/>
                  </a:lnTo>
                  <a:lnTo>
                    <a:pt x="265379" y="740410"/>
                  </a:lnTo>
                  <a:lnTo>
                    <a:pt x="278066" y="740410"/>
                  </a:lnTo>
                  <a:lnTo>
                    <a:pt x="278266" y="744736"/>
                  </a:lnTo>
                  <a:lnTo>
                    <a:pt x="278360" y="746760"/>
                  </a:lnTo>
                  <a:close/>
                </a:path>
                <a:path w="1206500" h="882650">
                  <a:moveTo>
                    <a:pt x="422052" y="744736"/>
                  </a:moveTo>
                  <a:lnTo>
                    <a:pt x="417639" y="740410"/>
                  </a:lnTo>
                  <a:lnTo>
                    <a:pt x="426516" y="740410"/>
                  </a:lnTo>
                  <a:lnTo>
                    <a:pt x="422052" y="744736"/>
                  </a:lnTo>
                  <a:close/>
                </a:path>
                <a:path w="1206500" h="882650">
                  <a:moveTo>
                    <a:pt x="487464" y="806450"/>
                  </a:moveTo>
                  <a:lnTo>
                    <a:pt x="485622" y="806450"/>
                  </a:lnTo>
                  <a:lnTo>
                    <a:pt x="483895" y="805179"/>
                  </a:lnTo>
                  <a:lnTo>
                    <a:pt x="482409" y="803909"/>
                  </a:lnTo>
                  <a:lnTo>
                    <a:pt x="422052" y="744736"/>
                  </a:lnTo>
                  <a:lnTo>
                    <a:pt x="426516" y="740410"/>
                  </a:lnTo>
                  <a:lnTo>
                    <a:pt x="435622" y="740410"/>
                  </a:lnTo>
                  <a:lnTo>
                    <a:pt x="486064" y="789862"/>
                  </a:lnTo>
                  <a:lnTo>
                    <a:pt x="481634" y="796290"/>
                  </a:lnTo>
                  <a:lnTo>
                    <a:pt x="497281" y="796290"/>
                  </a:lnTo>
                  <a:lnTo>
                    <a:pt x="492099" y="803909"/>
                  </a:lnTo>
                  <a:lnTo>
                    <a:pt x="490842" y="805179"/>
                  </a:lnTo>
                  <a:lnTo>
                    <a:pt x="489254" y="805179"/>
                  </a:lnTo>
                  <a:lnTo>
                    <a:pt x="487464" y="806450"/>
                  </a:lnTo>
                  <a:close/>
                </a:path>
                <a:path w="1206500" h="882650">
                  <a:moveTo>
                    <a:pt x="279196" y="882650"/>
                  </a:moveTo>
                  <a:lnTo>
                    <a:pt x="277380" y="882650"/>
                  </a:lnTo>
                  <a:lnTo>
                    <a:pt x="275615" y="881379"/>
                  </a:lnTo>
                  <a:lnTo>
                    <a:pt x="274040" y="881379"/>
                  </a:lnTo>
                  <a:lnTo>
                    <a:pt x="272783" y="880109"/>
                  </a:lnTo>
                  <a:lnTo>
                    <a:pt x="271945" y="877570"/>
                  </a:lnTo>
                  <a:lnTo>
                    <a:pt x="271602" y="876300"/>
                  </a:lnTo>
                  <a:lnTo>
                    <a:pt x="265669" y="746760"/>
                  </a:lnTo>
                  <a:lnTo>
                    <a:pt x="265648" y="746290"/>
                  </a:lnTo>
                  <a:lnTo>
                    <a:pt x="271183" y="746760"/>
                  </a:lnTo>
                  <a:lnTo>
                    <a:pt x="278360" y="746760"/>
                  </a:lnTo>
                  <a:lnTo>
                    <a:pt x="283659" y="861394"/>
                  </a:lnTo>
                  <a:lnTo>
                    <a:pt x="273519" y="871220"/>
                  </a:lnTo>
                  <a:lnTo>
                    <a:pt x="284289" y="875029"/>
                  </a:lnTo>
                  <a:lnTo>
                    <a:pt x="287613" y="875029"/>
                  </a:lnTo>
                  <a:lnTo>
                    <a:pt x="282371" y="880109"/>
                  </a:lnTo>
                  <a:lnTo>
                    <a:pt x="280898" y="881379"/>
                  </a:lnTo>
                  <a:lnTo>
                    <a:pt x="279196" y="882650"/>
                  </a:lnTo>
                  <a:close/>
                </a:path>
                <a:path w="1206500" h="882650">
                  <a:moveTo>
                    <a:pt x="641642" y="763270"/>
                  </a:moveTo>
                  <a:lnTo>
                    <a:pt x="643870" y="754969"/>
                  </a:lnTo>
                  <a:lnTo>
                    <a:pt x="651103" y="759460"/>
                  </a:lnTo>
                  <a:lnTo>
                    <a:pt x="641642" y="763270"/>
                  </a:lnTo>
                  <a:close/>
                </a:path>
                <a:path w="1206500" h="882650">
                  <a:moveTo>
                    <a:pt x="481634" y="796290"/>
                  </a:moveTo>
                  <a:lnTo>
                    <a:pt x="486064" y="789862"/>
                  </a:lnTo>
                  <a:lnTo>
                    <a:pt x="491324" y="795020"/>
                  </a:lnTo>
                  <a:lnTo>
                    <a:pt x="481634" y="796290"/>
                  </a:lnTo>
                  <a:close/>
                </a:path>
                <a:path w="1206500" h="882650">
                  <a:moveTo>
                    <a:pt x="284289" y="875029"/>
                  </a:moveTo>
                  <a:lnTo>
                    <a:pt x="273519" y="871220"/>
                  </a:lnTo>
                  <a:lnTo>
                    <a:pt x="283659" y="861394"/>
                  </a:lnTo>
                  <a:lnTo>
                    <a:pt x="284289" y="8750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832972" y="6060744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3" y="589787"/>
            <a:ext cx="979932" cy="9585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35451" y="582168"/>
            <a:ext cx="7192009" cy="1111250"/>
            <a:chOff x="3235451" y="582168"/>
            <a:chExt cx="7192009" cy="1111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603" y="582168"/>
              <a:ext cx="5500115" cy="333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451" y="792479"/>
              <a:ext cx="7191756" cy="9006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735" y="453136"/>
            <a:ext cx="666686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58356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1F5150"/>
                </a:solidFill>
              </a:rPr>
              <a:t>ALUR</a:t>
            </a:r>
            <a:r>
              <a:rPr sz="3200" spc="-35" dirty="0">
                <a:solidFill>
                  <a:srgbClr val="1F5150"/>
                </a:solidFill>
              </a:rPr>
              <a:t> </a:t>
            </a:r>
            <a:r>
              <a:rPr sz="3200" dirty="0">
                <a:solidFill>
                  <a:srgbClr val="1F5150"/>
                </a:solidFill>
              </a:rPr>
              <a:t>PROSES</a:t>
            </a:r>
            <a:r>
              <a:rPr sz="3200" spc="-25" dirty="0">
                <a:solidFill>
                  <a:srgbClr val="1F5150"/>
                </a:solidFill>
              </a:rPr>
              <a:t> </a:t>
            </a:r>
            <a:r>
              <a:rPr sz="3200" spc="-10" dirty="0">
                <a:solidFill>
                  <a:srgbClr val="1F5150"/>
                </a:solidFill>
              </a:rPr>
              <a:t>AKREDITASI </a:t>
            </a:r>
            <a:r>
              <a:rPr sz="3200" dirty="0">
                <a:solidFill>
                  <a:srgbClr val="1F5150"/>
                </a:solidFill>
              </a:rPr>
              <a:t>BERDASARKAN</a:t>
            </a:r>
            <a:r>
              <a:rPr sz="3200" spc="-125" dirty="0">
                <a:solidFill>
                  <a:srgbClr val="1F5150"/>
                </a:solidFill>
              </a:rPr>
              <a:t> </a:t>
            </a:r>
            <a:r>
              <a:rPr sz="3200" spc="-20" dirty="0">
                <a:solidFill>
                  <a:srgbClr val="1F5150"/>
                </a:solidFill>
              </a:rPr>
              <a:t>KATEGORI</a:t>
            </a:r>
            <a:r>
              <a:rPr sz="3200" spc="-145" dirty="0">
                <a:solidFill>
                  <a:srgbClr val="1F5150"/>
                </a:solidFill>
              </a:rPr>
              <a:t> </a:t>
            </a:r>
            <a:r>
              <a:rPr sz="3200" spc="-20" dirty="0">
                <a:solidFill>
                  <a:srgbClr val="1F5150"/>
                </a:solidFill>
              </a:rPr>
              <a:t>USER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717230" y="1569338"/>
            <a:ext cx="8378190" cy="4719320"/>
            <a:chOff x="1717230" y="1569338"/>
            <a:chExt cx="8378190" cy="47193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691" y="1578863"/>
              <a:ext cx="8359140" cy="47000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17230" y="1569338"/>
              <a:ext cx="8378190" cy="4719320"/>
            </a:xfrm>
            <a:custGeom>
              <a:avLst/>
              <a:gdLst/>
              <a:ahLst/>
              <a:cxnLst/>
              <a:rect l="l" t="t" r="r" b="b"/>
              <a:pathLst>
                <a:path w="8378190" h="4719320">
                  <a:moveTo>
                    <a:pt x="8373427" y="4719066"/>
                  </a:moveTo>
                  <a:lnTo>
                    <a:pt x="4762" y="4719066"/>
                  </a:lnTo>
                  <a:lnTo>
                    <a:pt x="3289" y="4718837"/>
                  </a:lnTo>
                  <a:lnTo>
                    <a:pt x="1968" y="4718151"/>
                  </a:lnTo>
                  <a:lnTo>
                    <a:pt x="914" y="4717097"/>
                  </a:lnTo>
                  <a:lnTo>
                    <a:pt x="228" y="4715776"/>
                  </a:lnTo>
                  <a:lnTo>
                    <a:pt x="0" y="4714303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8373427" y="0"/>
                  </a:lnTo>
                  <a:lnTo>
                    <a:pt x="8378189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709541"/>
                  </a:lnTo>
                  <a:lnTo>
                    <a:pt x="4762" y="4709541"/>
                  </a:lnTo>
                  <a:lnTo>
                    <a:pt x="9525" y="4714303"/>
                  </a:lnTo>
                  <a:lnTo>
                    <a:pt x="8378189" y="4714303"/>
                  </a:lnTo>
                  <a:lnTo>
                    <a:pt x="8377961" y="4715776"/>
                  </a:lnTo>
                  <a:lnTo>
                    <a:pt x="8377275" y="4717097"/>
                  </a:lnTo>
                  <a:lnTo>
                    <a:pt x="8376221" y="4718151"/>
                  </a:lnTo>
                  <a:lnTo>
                    <a:pt x="8374900" y="4718837"/>
                  </a:lnTo>
                  <a:lnTo>
                    <a:pt x="8373427" y="4719066"/>
                  </a:lnTo>
                  <a:close/>
                </a:path>
                <a:path w="8378190" h="471932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378190" h="4719320">
                  <a:moveTo>
                    <a:pt x="8368664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8368664" y="4762"/>
                  </a:lnTo>
                  <a:lnTo>
                    <a:pt x="8368664" y="9525"/>
                  </a:lnTo>
                  <a:close/>
                </a:path>
                <a:path w="8378190" h="4719320">
                  <a:moveTo>
                    <a:pt x="8368664" y="4714303"/>
                  </a:moveTo>
                  <a:lnTo>
                    <a:pt x="8368664" y="4762"/>
                  </a:lnTo>
                  <a:lnTo>
                    <a:pt x="8373427" y="9525"/>
                  </a:lnTo>
                  <a:lnTo>
                    <a:pt x="8378189" y="9525"/>
                  </a:lnTo>
                  <a:lnTo>
                    <a:pt x="8378189" y="4709541"/>
                  </a:lnTo>
                  <a:lnTo>
                    <a:pt x="8373427" y="4709541"/>
                  </a:lnTo>
                  <a:lnTo>
                    <a:pt x="8368664" y="4714303"/>
                  </a:lnTo>
                  <a:close/>
                </a:path>
                <a:path w="8378190" h="4719320">
                  <a:moveTo>
                    <a:pt x="8378189" y="9525"/>
                  </a:moveTo>
                  <a:lnTo>
                    <a:pt x="8373427" y="9525"/>
                  </a:lnTo>
                  <a:lnTo>
                    <a:pt x="8368664" y="4762"/>
                  </a:lnTo>
                  <a:lnTo>
                    <a:pt x="8378189" y="4762"/>
                  </a:lnTo>
                  <a:lnTo>
                    <a:pt x="8378189" y="9525"/>
                  </a:lnTo>
                  <a:close/>
                </a:path>
                <a:path w="8378190" h="4719320">
                  <a:moveTo>
                    <a:pt x="9525" y="4714303"/>
                  </a:moveTo>
                  <a:lnTo>
                    <a:pt x="4762" y="4709541"/>
                  </a:lnTo>
                  <a:lnTo>
                    <a:pt x="9525" y="4709541"/>
                  </a:lnTo>
                  <a:lnTo>
                    <a:pt x="9525" y="4714303"/>
                  </a:lnTo>
                  <a:close/>
                </a:path>
                <a:path w="8378190" h="4719320">
                  <a:moveTo>
                    <a:pt x="8368664" y="4714303"/>
                  </a:moveTo>
                  <a:lnTo>
                    <a:pt x="9525" y="4714303"/>
                  </a:lnTo>
                  <a:lnTo>
                    <a:pt x="9525" y="4709541"/>
                  </a:lnTo>
                  <a:lnTo>
                    <a:pt x="8368664" y="4709541"/>
                  </a:lnTo>
                  <a:lnTo>
                    <a:pt x="8368664" y="4714303"/>
                  </a:lnTo>
                  <a:close/>
                </a:path>
                <a:path w="8378190" h="4719320">
                  <a:moveTo>
                    <a:pt x="8378189" y="4714303"/>
                  </a:moveTo>
                  <a:lnTo>
                    <a:pt x="8368664" y="4714303"/>
                  </a:lnTo>
                  <a:lnTo>
                    <a:pt x="8373427" y="4709541"/>
                  </a:lnTo>
                  <a:lnTo>
                    <a:pt x="8378189" y="4709541"/>
                  </a:lnTo>
                  <a:lnTo>
                    <a:pt x="8378189" y="4714303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387" y="5801867"/>
              <a:ext cx="2407920" cy="405765"/>
            </a:xfrm>
            <a:custGeom>
              <a:avLst/>
              <a:gdLst/>
              <a:ahLst/>
              <a:cxnLst/>
              <a:rect l="l" t="t" r="r" b="b"/>
              <a:pathLst>
                <a:path w="2407920" h="405764">
                  <a:moveTo>
                    <a:pt x="2407920" y="405384"/>
                  </a:moveTo>
                  <a:lnTo>
                    <a:pt x="0" y="405384"/>
                  </a:lnTo>
                  <a:lnTo>
                    <a:pt x="0" y="0"/>
                  </a:lnTo>
                  <a:lnTo>
                    <a:pt x="2407920" y="0"/>
                  </a:lnTo>
                  <a:lnTo>
                    <a:pt x="2407920" y="405384"/>
                  </a:lnTo>
                  <a:close/>
                </a:path>
              </a:pathLst>
            </a:custGeom>
            <a:solidFill>
              <a:srgbClr val="E9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39873" y="5823610"/>
            <a:ext cx="18726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E5777"/>
                </a:solidFill>
                <a:latin typeface="Arial"/>
                <a:cs typeface="Arial"/>
              </a:rPr>
              <a:t>Penetapan</a:t>
            </a:r>
            <a:r>
              <a:rPr sz="1200" b="1" spc="-50" dirty="0">
                <a:solidFill>
                  <a:srgbClr val="4E57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E5777"/>
                </a:solidFill>
                <a:latin typeface="Arial"/>
                <a:cs typeface="Arial"/>
              </a:rPr>
              <a:t>Akreditasi</a:t>
            </a:r>
            <a:r>
              <a:rPr sz="1200" b="1" spc="10" dirty="0">
                <a:solidFill>
                  <a:srgbClr val="4E5777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E5777"/>
                </a:solidFill>
                <a:latin typeface="Arial"/>
                <a:cs typeface="Arial"/>
              </a:rPr>
              <a:t>dan </a:t>
            </a:r>
            <a:r>
              <a:rPr sz="1200" b="1" dirty="0">
                <a:solidFill>
                  <a:srgbClr val="4E5777"/>
                </a:solidFill>
                <a:latin typeface="Arial"/>
                <a:cs typeface="Arial"/>
              </a:rPr>
              <a:t>penerbitan</a:t>
            </a:r>
            <a:r>
              <a:rPr sz="1200" b="1" spc="-70" dirty="0">
                <a:solidFill>
                  <a:srgbClr val="4E57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E5777"/>
                </a:solidFill>
                <a:latin typeface="Arial"/>
                <a:cs typeface="Arial"/>
              </a:rPr>
              <a:t>sertifikat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3642" y="1467358"/>
            <a:ext cx="11265535" cy="5026660"/>
            <a:chOff x="183642" y="1467358"/>
            <a:chExt cx="11265535" cy="5026660"/>
          </a:xfrm>
        </p:grpSpPr>
        <p:sp>
          <p:nvSpPr>
            <p:cNvPr id="13" name="object 13"/>
            <p:cNvSpPr/>
            <p:nvPr/>
          </p:nvSpPr>
          <p:spPr>
            <a:xfrm>
              <a:off x="1461262" y="1467357"/>
              <a:ext cx="8018145" cy="5026660"/>
            </a:xfrm>
            <a:custGeom>
              <a:avLst/>
              <a:gdLst/>
              <a:ahLst/>
              <a:cxnLst/>
              <a:rect l="l" t="t" r="r" b="b"/>
              <a:pathLst>
                <a:path w="8018145" h="5026660">
                  <a:moveTo>
                    <a:pt x="12700" y="4828794"/>
                  </a:moveTo>
                  <a:lnTo>
                    <a:pt x="0" y="4828794"/>
                  </a:lnTo>
                  <a:lnTo>
                    <a:pt x="0" y="4930394"/>
                  </a:lnTo>
                  <a:lnTo>
                    <a:pt x="12700" y="4930394"/>
                  </a:lnTo>
                  <a:lnTo>
                    <a:pt x="12700" y="4828794"/>
                  </a:lnTo>
                  <a:close/>
                </a:path>
                <a:path w="8018145" h="5026660">
                  <a:moveTo>
                    <a:pt x="12700" y="4689094"/>
                  </a:moveTo>
                  <a:lnTo>
                    <a:pt x="0" y="4689094"/>
                  </a:lnTo>
                  <a:lnTo>
                    <a:pt x="0" y="4790694"/>
                  </a:lnTo>
                  <a:lnTo>
                    <a:pt x="12700" y="4790694"/>
                  </a:lnTo>
                  <a:lnTo>
                    <a:pt x="12700" y="4689094"/>
                  </a:lnTo>
                  <a:close/>
                </a:path>
                <a:path w="8018145" h="5026660">
                  <a:moveTo>
                    <a:pt x="12700" y="4549394"/>
                  </a:moveTo>
                  <a:lnTo>
                    <a:pt x="0" y="4549394"/>
                  </a:lnTo>
                  <a:lnTo>
                    <a:pt x="0" y="4650994"/>
                  </a:lnTo>
                  <a:lnTo>
                    <a:pt x="12700" y="4650994"/>
                  </a:lnTo>
                  <a:lnTo>
                    <a:pt x="12700" y="4549394"/>
                  </a:lnTo>
                  <a:close/>
                </a:path>
                <a:path w="8018145" h="5026660">
                  <a:moveTo>
                    <a:pt x="12700" y="4409694"/>
                  </a:moveTo>
                  <a:lnTo>
                    <a:pt x="0" y="4409694"/>
                  </a:lnTo>
                  <a:lnTo>
                    <a:pt x="0" y="4511294"/>
                  </a:lnTo>
                  <a:lnTo>
                    <a:pt x="12700" y="4511294"/>
                  </a:lnTo>
                  <a:lnTo>
                    <a:pt x="12700" y="4409694"/>
                  </a:lnTo>
                  <a:close/>
                </a:path>
                <a:path w="8018145" h="5026660">
                  <a:moveTo>
                    <a:pt x="12700" y="4269994"/>
                  </a:moveTo>
                  <a:lnTo>
                    <a:pt x="0" y="4269994"/>
                  </a:lnTo>
                  <a:lnTo>
                    <a:pt x="0" y="4371594"/>
                  </a:lnTo>
                  <a:lnTo>
                    <a:pt x="12700" y="4371594"/>
                  </a:lnTo>
                  <a:lnTo>
                    <a:pt x="12700" y="4269994"/>
                  </a:lnTo>
                  <a:close/>
                </a:path>
                <a:path w="8018145" h="5026660">
                  <a:moveTo>
                    <a:pt x="12700" y="4130294"/>
                  </a:moveTo>
                  <a:lnTo>
                    <a:pt x="0" y="4130294"/>
                  </a:lnTo>
                  <a:lnTo>
                    <a:pt x="0" y="4231894"/>
                  </a:lnTo>
                  <a:lnTo>
                    <a:pt x="12700" y="4231894"/>
                  </a:lnTo>
                  <a:lnTo>
                    <a:pt x="12700" y="4130294"/>
                  </a:lnTo>
                  <a:close/>
                </a:path>
                <a:path w="8018145" h="5026660">
                  <a:moveTo>
                    <a:pt x="12700" y="3990594"/>
                  </a:moveTo>
                  <a:lnTo>
                    <a:pt x="0" y="3990594"/>
                  </a:lnTo>
                  <a:lnTo>
                    <a:pt x="0" y="4092194"/>
                  </a:lnTo>
                  <a:lnTo>
                    <a:pt x="12700" y="4092194"/>
                  </a:lnTo>
                  <a:lnTo>
                    <a:pt x="12700" y="3990594"/>
                  </a:lnTo>
                  <a:close/>
                </a:path>
                <a:path w="8018145" h="5026660">
                  <a:moveTo>
                    <a:pt x="12700" y="3850894"/>
                  </a:moveTo>
                  <a:lnTo>
                    <a:pt x="0" y="3850894"/>
                  </a:lnTo>
                  <a:lnTo>
                    <a:pt x="0" y="3952494"/>
                  </a:lnTo>
                  <a:lnTo>
                    <a:pt x="12700" y="3952494"/>
                  </a:lnTo>
                  <a:lnTo>
                    <a:pt x="12700" y="3850894"/>
                  </a:lnTo>
                  <a:close/>
                </a:path>
                <a:path w="8018145" h="5026660">
                  <a:moveTo>
                    <a:pt x="12700" y="3711194"/>
                  </a:moveTo>
                  <a:lnTo>
                    <a:pt x="0" y="3711194"/>
                  </a:lnTo>
                  <a:lnTo>
                    <a:pt x="0" y="3812794"/>
                  </a:lnTo>
                  <a:lnTo>
                    <a:pt x="12700" y="3812794"/>
                  </a:lnTo>
                  <a:lnTo>
                    <a:pt x="12700" y="3711194"/>
                  </a:lnTo>
                  <a:close/>
                </a:path>
                <a:path w="8018145" h="5026660">
                  <a:moveTo>
                    <a:pt x="12700" y="3571494"/>
                  </a:moveTo>
                  <a:lnTo>
                    <a:pt x="0" y="3571494"/>
                  </a:lnTo>
                  <a:lnTo>
                    <a:pt x="0" y="3673094"/>
                  </a:lnTo>
                  <a:lnTo>
                    <a:pt x="12700" y="3673094"/>
                  </a:lnTo>
                  <a:lnTo>
                    <a:pt x="12700" y="3571494"/>
                  </a:lnTo>
                  <a:close/>
                </a:path>
                <a:path w="8018145" h="5026660">
                  <a:moveTo>
                    <a:pt x="12700" y="3431794"/>
                  </a:moveTo>
                  <a:lnTo>
                    <a:pt x="0" y="3431794"/>
                  </a:lnTo>
                  <a:lnTo>
                    <a:pt x="0" y="3533394"/>
                  </a:lnTo>
                  <a:lnTo>
                    <a:pt x="12700" y="3533394"/>
                  </a:lnTo>
                  <a:lnTo>
                    <a:pt x="12700" y="3431794"/>
                  </a:lnTo>
                  <a:close/>
                </a:path>
                <a:path w="8018145" h="5026660">
                  <a:moveTo>
                    <a:pt x="12700" y="3292094"/>
                  </a:moveTo>
                  <a:lnTo>
                    <a:pt x="0" y="3292094"/>
                  </a:lnTo>
                  <a:lnTo>
                    <a:pt x="0" y="3393694"/>
                  </a:lnTo>
                  <a:lnTo>
                    <a:pt x="12700" y="3393694"/>
                  </a:lnTo>
                  <a:lnTo>
                    <a:pt x="12700" y="3292094"/>
                  </a:lnTo>
                  <a:close/>
                </a:path>
                <a:path w="8018145" h="5026660">
                  <a:moveTo>
                    <a:pt x="12700" y="3152394"/>
                  </a:moveTo>
                  <a:lnTo>
                    <a:pt x="0" y="3152394"/>
                  </a:lnTo>
                  <a:lnTo>
                    <a:pt x="0" y="3253994"/>
                  </a:lnTo>
                  <a:lnTo>
                    <a:pt x="12700" y="3253994"/>
                  </a:lnTo>
                  <a:lnTo>
                    <a:pt x="12700" y="3152394"/>
                  </a:lnTo>
                  <a:close/>
                </a:path>
                <a:path w="8018145" h="5026660">
                  <a:moveTo>
                    <a:pt x="12700" y="3012694"/>
                  </a:moveTo>
                  <a:lnTo>
                    <a:pt x="0" y="3012694"/>
                  </a:lnTo>
                  <a:lnTo>
                    <a:pt x="0" y="3114294"/>
                  </a:lnTo>
                  <a:lnTo>
                    <a:pt x="12700" y="3114294"/>
                  </a:lnTo>
                  <a:lnTo>
                    <a:pt x="12700" y="3012694"/>
                  </a:lnTo>
                  <a:close/>
                </a:path>
                <a:path w="8018145" h="5026660">
                  <a:moveTo>
                    <a:pt x="12700" y="1962150"/>
                  </a:moveTo>
                  <a:lnTo>
                    <a:pt x="0" y="1962150"/>
                  </a:lnTo>
                  <a:lnTo>
                    <a:pt x="0" y="2063750"/>
                  </a:lnTo>
                  <a:lnTo>
                    <a:pt x="12700" y="2063750"/>
                  </a:lnTo>
                  <a:lnTo>
                    <a:pt x="12700" y="1962150"/>
                  </a:lnTo>
                  <a:close/>
                </a:path>
                <a:path w="8018145" h="5026660">
                  <a:moveTo>
                    <a:pt x="12700" y="1822450"/>
                  </a:moveTo>
                  <a:lnTo>
                    <a:pt x="0" y="1822450"/>
                  </a:lnTo>
                  <a:lnTo>
                    <a:pt x="0" y="1924050"/>
                  </a:lnTo>
                  <a:lnTo>
                    <a:pt x="12700" y="1924050"/>
                  </a:lnTo>
                  <a:lnTo>
                    <a:pt x="12700" y="1822450"/>
                  </a:lnTo>
                  <a:close/>
                </a:path>
                <a:path w="8018145" h="5026660">
                  <a:moveTo>
                    <a:pt x="12700" y="1682750"/>
                  </a:moveTo>
                  <a:lnTo>
                    <a:pt x="0" y="1682750"/>
                  </a:lnTo>
                  <a:lnTo>
                    <a:pt x="0" y="1784350"/>
                  </a:lnTo>
                  <a:lnTo>
                    <a:pt x="12700" y="1784350"/>
                  </a:lnTo>
                  <a:lnTo>
                    <a:pt x="12700" y="1682750"/>
                  </a:lnTo>
                  <a:close/>
                </a:path>
                <a:path w="8018145" h="5026660">
                  <a:moveTo>
                    <a:pt x="12700" y="1543050"/>
                  </a:moveTo>
                  <a:lnTo>
                    <a:pt x="0" y="1543050"/>
                  </a:lnTo>
                  <a:lnTo>
                    <a:pt x="0" y="1644650"/>
                  </a:lnTo>
                  <a:lnTo>
                    <a:pt x="12700" y="1644650"/>
                  </a:lnTo>
                  <a:lnTo>
                    <a:pt x="12700" y="1543050"/>
                  </a:lnTo>
                  <a:close/>
                </a:path>
                <a:path w="8018145" h="5026660">
                  <a:moveTo>
                    <a:pt x="12700" y="1403350"/>
                  </a:moveTo>
                  <a:lnTo>
                    <a:pt x="0" y="1403350"/>
                  </a:lnTo>
                  <a:lnTo>
                    <a:pt x="0" y="1504950"/>
                  </a:lnTo>
                  <a:lnTo>
                    <a:pt x="12700" y="1504950"/>
                  </a:lnTo>
                  <a:lnTo>
                    <a:pt x="12700" y="1403350"/>
                  </a:lnTo>
                  <a:close/>
                </a:path>
                <a:path w="8018145" h="5026660">
                  <a:moveTo>
                    <a:pt x="12700" y="1263650"/>
                  </a:moveTo>
                  <a:lnTo>
                    <a:pt x="0" y="1263650"/>
                  </a:lnTo>
                  <a:lnTo>
                    <a:pt x="0" y="1365250"/>
                  </a:lnTo>
                  <a:lnTo>
                    <a:pt x="12700" y="1365250"/>
                  </a:lnTo>
                  <a:lnTo>
                    <a:pt x="12700" y="1263650"/>
                  </a:lnTo>
                  <a:close/>
                </a:path>
                <a:path w="8018145" h="5026660">
                  <a:moveTo>
                    <a:pt x="12700" y="1123950"/>
                  </a:moveTo>
                  <a:lnTo>
                    <a:pt x="0" y="1123950"/>
                  </a:lnTo>
                  <a:lnTo>
                    <a:pt x="0" y="1225550"/>
                  </a:lnTo>
                  <a:lnTo>
                    <a:pt x="12700" y="1225550"/>
                  </a:lnTo>
                  <a:lnTo>
                    <a:pt x="12700" y="1123950"/>
                  </a:lnTo>
                  <a:close/>
                </a:path>
                <a:path w="8018145" h="5026660">
                  <a:moveTo>
                    <a:pt x="12700" y="984250"/>
                  </a:moveTo>
                  <a:lnTo>
                    <a:pt x="0" y="984250"/>
                  </a:lnTo>
                  <a:lnTo>
                    <a:pt x="0" y="1085850"/>
                  </a:lnTo>
                  <a:lnTo>
                    <a:pt x="12700" y="1085850"/>
                  </a:lnTo>
                  <a:lnTo>
                    <a:pt x="12700" y="984250"/>
                  </a:lnTo>
                  <a:close/>
                </a:path>
                <a:path w="8018145" h="5026660">
                  <a:moveTo>
                    <a:pt x="12700" y="844550"/>
                  </a:moveTo>
                  <a:lnTo>
                    <a:pt x="0" y="844550"/>
                  </a:lnTo>
                  <a:lnTo>
                    <a:pt x="0" y="946150"/>
                  </a:lnTo>
                  <a:lnTo>
                    <a:pt x="12700" y="946150"/>
                  </a:lnTo>
                  <a:lnTo>
                    <a:pt x="12700" y="844550"/>
                  </a:lnTo>
                  <a:close/>
                </a:path>
                <a:path w="8018145" h="5026660">
                  <a:moveTo>
                    <a:pt x="12700" y="704850"/>
                  </a:moveTo>
                  <a:lnTo>
                    <a:pt x="0" y="704850"/>
                  </a:lnTo>
                  <a:lnTo>
                    <a:pt x="0" y="806450"/>
                  </a:lnTo>
                  <a:lnTo>
                    <a:pt x="12700" y="806450"/>
                  </a:lnTo>
                  <a:lnTo>
                    <a:pt x="12700" y="704850"/>
                  </a:lnTo>
                  <a:close/>
                </a:path>
                <a:path w="8018145" h="5026660">
                  <a:moveTo>
                    <a:pt x="12700" y="565150"/>
                  </a:moveTo>
                  <a:lnTo>
                    <a:pt x="0" y="565150"/>
                  </a:lnTo>
                  <a:lnTo>
                    <a:pt x="0" y="666750"/>
                  </a:lnTo>
                  <a:lnTo>
                    <a:pt x="12700" y="666750"/>
                  </a:lnTo>
                  <a:lnTo>
                    <a:pt x="12700" y="565150"/>
                  </a:lnTo>
                  <a:close/>
                </a:path>
                <a:path w="8018145" h="5026660">
                  <a:moveTo>
                    <a:pt x="12700" y="425450"/>
                  </a:moveTo>
                  <a:lnTo>
                    <a:pt x="0" y="425450"/>
                  </a:lnTo>
                  <a:lnTo>
                    <a:pt x="0" y="527050"/>
                  </a:lnTo>
                  <a:lnTo>
                    <a:pt x="12700" y="527050"/>
                  </a:lnTo>
                  <a:lnTo>
                    <a:pt x="12700" y="425450"/>
                  </a:lnTo>
                  <a:close/>
                </a:path>
                <a:path w="8018145" h="5026660">
                  <a:moveTo>
                    <a:pt x="12700" y="285750"/>
                  </a:moveTo>
                  <a:lnTo>
                    <a:pt x="0" y="285750"/>
                  </a:lnTo>
                  <a:lnTo>
                    <a:pt x="0" y="387350"/>
                  </a:lnTo>
                  <a:lnTo>
                    <a:pt x="12700" y="387350"/>
                  </a:lnTo>
                  <a:lnTo>
                    <a:pt x="12700" y="285750"/>
                  </a:lnTo>
                  <a:close/>
                </a:path>
                <a:path w="8018145" h="5026660">
                  <a:moveTo>
                    <a:pt x="12700" y="146050"/>
                  </a:moveTo>
                  <a:lnTo>
                    <a:pt x="0" y="146050"/>
                  </a:lnTo>
                  <a:lnTo>
                    <a:pt x="0" y="247650"/>
                  </a:lnTo>
                  <a:lnTo>
                    <a:pt x="12700" y="247650"/>
                  </a:lnTo>
                  <a:lnTo>
                    <a:pt x="12700" y="146050"/>
                  </a:lnTo>
                  <a:close/>
                </a:path>
                <a:path w="8018145" h="5026660">
                  <a:moveTo>
                    <a:pt x="36322" y="2866644"/>
                  </a:moveTo>
                  <a:lnTo>
                    <a:pt x="6350" y="2866644"/>
                  </a:lnTo>
                  <a:lnTo>
                    <a:pt x="6350" y="2872994"/>
                  </a:lnTo>
                  <a:lnTo>
                    <a:pt x="0" y="2872994"/>
                  </a:lnTo>
                  <a:lnTo>
                    <a:pt x="0" y="2974594"/>
                  </a:lnTo>
                  <a:lnTo>
                    <a:pt x="12700" y="2974594"/>
                  </a:lnTo>
                  <a:lnTo>
                    <a:pt x="12700" y="2879344"/>
                  </a:lnTo>
                  <a:lnTo>
                    <a:pt x="36322" y="2879344"/>
                  </a:lnTo>
                  <a:lnTo>
                    <a:pt x="36322" y="2872994"/>
                  </a:lnTo>
                  <a:lnTo>
                    <a:pt x="36322" y="2866644"/>
                  </a:lnTo>
                  <a:close/>
                </a:path>
                <a:path w="8018145" h="5026660">
                  <a:moveTo>
                    <a:pt x="36322" y="0"/>
                  </a:moveTo>
                  <a:lnTo>
                    <a:pt x="6350" y="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107950"/>
                  </a:lnTo>
                  <a:lnTo>
                    <a:pt x="12700" y="107950"/>
                  </a:lnTo>
                  <a:lnTo>
                    <a:pt x="12700" y="12700"/>
                  </a:lnTo>
                  <a:lnTo>
                    <a:pt x="36322" y="12700"/>
                  </a:lnTo>
                  <a:lnTo>
                    <a:pt x="36322" y="6350"/>
                  </a:lnTo>
                  <a:lnTo>
                    <a:pt x="36322" y="0"/>
                  </a:lnTo>
                  <a:close/>
                </a:path>
                <a:path w="8018145" h="5026660">
                  <a:moveTo>
                    <a:pt x="56134" y="5013960"/>
                  </a:moveTo>
                  <a:lnTo>
                    <a:pt x="12700" y="5013960"/>
                  </a:lnTo>
                  <a:lnTo>
                    <a:pt x="12700" y="4968494"/>
                  </a:lnTo>
                  <a:lnTo>
                    <a:pt x="0" y="4968494"/>
                  </a:lnTo>
                  <a:lnTo>
                    <a:pt x="0" y="5020310"/>
                  </a:lnTo>
                  <a:lnTo>
                    <a:pt x="304" y="5022278"/>
                  </a:lnTo>
                  <a:lnTo>
                    <a:pt x="1206" y="5024044"/>
                  </a:lnTo>
                  <a:lnTo>
                    <a:pt x="2616" y="5025453"/>
                  </a:lnTo>
                  <a:lnTo>
                    <a:pt x="4381" y="5026355"/>
                  </a:lnTo>
                  <a:lnTo>
                    <a:pt x="6350" y="5026660"/>
                  </a:lnTo>
                  <a:lnTo>
                    <a:pt x="56134" y="5026660"/>
                  </a:lnTo>
                  <a:lnTo>
                    <a:pt x="56134" y="5020310"/>
                  </a:lnTo>
                  <a:lnTo>
                    <a:pt x="56134" y="5013960"/>
                  </a:lnTo>
                  <a:close/>
                </a:path>
                <a:path w="8018145" h="5026660">
                  <a:moveTo>
                    <a:pt x="56134" y="2147316"/>
                  </a:moveTo>
                  <a:lnTo>
                    <a:pt x="12700" y="2147316"/>
                  </a:lnTo>
                  <a:lnTo>
                    <a:pt x="12700" y="2101850"/>
                  </a:lnTo>
                  <a:lnTo>
                    <a:pt x="0" y="2101850"/>
                  </a:lnTo>
                  <a:lnTo>
                    <a:pt x="0" y="2153666"/>
                  </a:lnTo>
                  <a:lnTo>
                    <a:pt x="304" y="2155634"/>
                  </a:lnTo>
                  <a:lnTo>
                    <a:pt x="1206" y="2157399"/>
                  </a:lnTo>
                  <a:lnTo>
                    <a:pt x="2616" y="2158809"/>
                  </a:lnTo>
                  <a:lnTo>
                    <a:pt x="4381" y="2159711"/>
                  </a:lnTo>
                  <a:lnTo>
                    <a:pt x="6350" y="2160016"/>
                  </a:lnTo>
                  <a:lnTo>
                    <a:pt x="56134" y="2160016"/>
                  </a:lnTo>
                  <a:lnTo>
                    <a:pt x="56134" y="2153666"/>
                  </a:lnTo>
                  <a:lnTo>
                    <a:pt x="56134" y="2147316"/>
                  </a:lnTo>
                  <a:close/>
                </a:path>
                <a:path w="8018145" h="5026660">
                  <a:moveTo>
                    <a:pt x="176009" y="2866644"/>
                  </a:moveTo>
                  <a:lnTo>
                    <a:pt x="74422" y="2866644"/>
                  </a:lnTo>
                  <a:lnTo>
                    <a:pt x="74422" y="2879344"/>
                  </a:lnTo>
                  <a:lnTo>
                    <a:pt x="176009" y="2879344"/>
                  </a:lnTo>
                  <a:lnTo>
                    <a:pt x="176009" y="2866644"/>
                  </a:lnTo>
                  <a:close/>
                </a:path>
                <a:path w="8018145" h="5026660">
                  <a:moveTo>
                    <a:pt x="176009" y="0"/>
                  </a:moveTo>
                  <a:lnTo>
                    <a:pt x="74422" y="0"/>
                  </a:lnTo>
                  <a:lnTo>
                    <a:pt x="74422" y="12700"/>
                  </a:lnTo>
                  <a:lnTo>
                    <a:pt x="176009" y="12700"/>
                  </a:lnTo>
                  <a:lnTo>
                    <a:pt x="176009" y="0"/>
                  </a:lnTo>
                  <a:close/>
                </a:path>
                <a:path w="8018145" h="5026660">
                  <a:moveTo>
                    <a:pt x="195821" y="5013960"/>
                  </a:moveTo>
                  <a:lnTo>
                    <a:pt x="94234" y="5013960"/>
                  </a:lnTo>
                  <a:lnTo>
                    <a:pt x="94234" y="5026660"/>
                  </a:lnTo>
                  <a:lnTo>
                    <a:pt x="195821" y="5026660"/>
                  </a:lnTo>
                  <a:lnTo>
                    <a:pt x="195821" y="5013960"/>
                  </a:lnTo>
                  <a:close/>
                </a:path>
                <a:path w="8018145" h="5026660">
                  <a:moveTo>
                    <a:pt x="195821" y="2147316"/>
                  </a:moveTo>
                  <a:lnTo>
                    <a:pt x="94234" y="2147316"/>
                  </a:lnTo>
                  <a:lnTo>
                    <a:pt x="94234" y="2160016"/>
                  </a:lnTo>
                  <a:lnTo>
                    <a:pt x="195821" y="2160016"/>
                  </a:lnTo>
                  <a:lnTo>
                    <a:pt x="195821" y="2147316"/>
                  </a:lnTo>
                  <a:close/>
                </a:path>
                <a:path w="8018145" h="5026660">
                  <a:moveTo>
                    <a:pt x="315722" y="2866644"/>
                  </a:moveTo>
                  <a:lnTo>
                    <a:pt x="214122" y="2866644"/>
                  </a:lnTo>
                  <a:lnTo>
                    <a:pt x="214122" y="2879344"/>
                  </a:lnTo>
                  <a:lnTo>
                    <a:pt x="315722" y="2879344"/>
                  </a:lnTo>
                  <a:lnTo>
                    <a:pt x="315722" y="2866644"/>
                  </a:lnTo>
                  <a:close/>
                </a:path>
                <a:path w="8018145" h="5026660">
                  <a:moveTo>
                    <a:pt x="315722" y="0"/>
                  </a:moveTo>
                  <a:lnTo>
                    <a:pt x="214122" y="0"/>
                  </a:lnTo>
                  <a:lnTo>
                    <a:pt x="214122" y="12700"/>
                  </a:lnTo>
                  <a:lnTo>
                    <a:pt x="315722" y="12700"/>
                  </a:lnTo>
                  <a:lnTo>
                    <a:pt x="315722" y="0"/>
                  </a:lnTo>
                  <a:close/>
                </a:path>
                <a:path w="8018145" h="5026660">
                  <a:moveTo>
                    <a:pt x="335534" y="5013960"/>
                  </a:moveTo>
                  <a:lnTo>
                    <a:pt x="233934" y="5013960"/>
                  </a:lnTo>
                  <a:lnTo>
                    <a:pt x="233934" y="5026660"/>
                  </a:lnTo>
                  <a:lnTo>
                    <a:pt x="335534" y="5026660"/>
                  </a:lnTo>
                  <a:lnTo>
                    <a:pt x="335534" y="5013960"/>
                  </a:lnTo>
                  <a:close/>
                </a:path>
                <a:path w="8018145" h="5026660">
                  <a:moveTo>
                    <a:pt x="335534" y="2147316"/>
                  </a:moveTo>
                  <a:lnTo>
                    <a:pt x="233934" y="2147316"/>
                  </a:lnTo>
                  <a:lnTo>
                    <a:pt x="233934" y="2160016"/>
                  </a:lnTo>
                  <a:lnTo>
                    <a:pt x="335534" y="2160016"/>
                  </a:lnTo>
                  <a:lnTo>
                    <a:pt x="335534" y="2147316"/>
                  </a:lnTo>
                  <a:close/>
                </a:path>
                <a:path w="8018145" h="5026660">
                  <a:moveTo>
                    <a:pt x="455422" y="2866644"/>
                  </a:moveTo>
                  <a:lnTo>
                    <a:pt x="353822" y="2866644"/>
                  </a:lnTo>
                  <a:lnTo>
                    <a:pt x="353822" y="2879344"/>
                  </a:lnTo>
                  <a:lnTo>
                    <a:pt x="455422" y="2879344"/>
                  </a:lnTo>
                  <a:lnTo>
                    <a:pt x="455422" y="2866644"/>
                  </a:lnTo>
                  <a:close/>
                </a:path>
                <a:path w="8018145" h="5026660">
                  <a:moveTo>
                    <a:pt x="455422" y="0"/>
                  </a:moveTo>
                  <a:lnTo>
                    <a:pt x="353822" y="0"/>
                  </a:lnTo>
                  <a:lnTo>
                    <a:pt x="353822" y="12700"/>
                  </a:lnTo>
                  <a:lnTo>
                    <a:pt x="455422" y="12700"/>
                  </a:lnTo>
                  <a:lnTo>
                    <a:pt x="455422" y="0"/>
                  </a:lnTo>
                  <a:close/>
                </a:path>
                <a:path w="8018145" h="5026660">
                  <a:moveTo>
                    <a:pt x="475234" y="5013960"/>
                  </a:moveTo>
                  <a:lnTo>
                    <a:pt x="373634" y="5013960"/>
                  </a:lnTo>
                  <a:lnTo>
                    <a:pt x="373634" y="5026660"/>
                  </a:lnTo>
                  <a:lnTo>
                    <a:pt x="475234" y="5026660"/>
                  </a:lnTo>
                  <a:lnTo>
                    <a:pt x="475234" y="5013960"/>
                  </a:lnTo>
                  <a:close/>
                </a:path>
                <a:path w="8018145" h="5026660">
                  <a:moveTo>
                    <a:pt x="475234" y="2147316"/>
                  </a:moveTo>
                  <a:lnTo>
                    <a:pt x="373634" y="2147316"/>
                  </a:lnTo>
                  <a:lnTo>
                    <a:pt x="373634" y="2160016"/>
                  </a:lnTo>
                  <a:lnTo>
                    <a:pt x="475234" y="2160016"/>
                  </a:lnTo>
                  <a:lnTo>
                    <a:pt x="475234" y="2147316"/>
                  </a:lnTo>
                  <a:close/>
                </a:path>
                <a:path w="8018145" h="5026660">
                  <a:moveTo>
                    <a:pt x="595122" y="2866644"/>
                  </a:moveTo>
                  <a:lnTo>
                    <a:pt x="493522" y="2866644"/>
                  </a:lnTo>
                  <a:lnTo>
                    <a:pt x="493522" y="2879344"/>
                  </a:lnTo>
                  <a:lnTo>
                    <a:pt x="595122" y="2879344"/>
                  </a:lnTo>
                  <a:lnTo>
                    <a:pt x="595122" y="2866644"/>
                  </a:lnTo>
                  <a:close/>
                </a:path>
                <a:path w="8018145" h="5026660">
                  <a:moveTo>
                    <a:pt x="595122" y="0"/>
                  </a:moveTo>
                  <a:lnTo>
                    <a:pt x="493522" y="0"/>
                  </a:lnTo>
                  <a:lnTo>
                    <a:pt x="493522" y="12700"/>
                  </a:lnTo>
                  <a:lnTo>
                    <a:pt x="595122" y="12700"/>
                  </a:lnTo>
                  <a:lnTo>
                    <a:pt x="595122" y="0"/>
                  </a:lnTo>
                  <a:close/>
                </a:path>
                <a:path w="8018145" h="5026660">
                  <a:moveTo>
                    <a:pt x="614934" y="5013960"/>
                  </a:moveTo>
                  <a:lnTo>
                    <a:pt x="513334" y="5013960"/>
                  </a:lnTo>
                  <a:lnTo>
                    <a:pt x="513334" y="5026660"/>
                  </a:lnTo>
                  <a:lnTo>
                    <a:pt x="614934" y="5026660"/>
                  </a:lnTo>
                  <a:lnTo>
                    <a:pt x="614934" y="5013960"/>
                  </a:lnTo>
                  <a:close/>
                </a:path>
                <a:path w="8018145" h="5026660">
                  <a:moveTo>
                    <a:pt x="614934" y="2147316"/>
                  </a:moveTo>
                  <a:lnTo>
                    <a:pt x="513334" y="2147316"/>
                  </a:lnTo>
                  <a:lnTo>
                    <a:pt x="513334" y="2160016"/>
                  </a:lnTo>
                  <a:lnTo>
                    <a:pt x="614934" y="2160016"/>
                  </a:lnTo>
                  <a:lnTo>
                    <a:pt x="614934" y="2147316"/>
                  </a:lnTo>
                  <a:close/>
                </a:path>
                <a:path w="8018145" h="5026660">
                  <a:moveTo>
                    <a:pt x="734822" y="2866644"/>
                  </a:moveTo>
                  <a:lnTo>
                    <a:pt x="633222" y="2866644"/>
                  </a:lnTo>
                  <a:lnTo>
                    <a:pt x="633222" y="2879344"/>
                  </a:lnTo>
                  <a:lnTo>
                    <a:pt x="734822" y="2879344"/>
                  </a:lnTo>
                  <a:lnTo>
                    <a:pt x="734822" y="2866644"/>
                  </a:lnTo>
                  <a:close/>
                </a:path>
                <a:path w="8018145" h="5026660">
                  <a:moveTo>
                    <a:pt x="734822" y="0"/>
                  </a:moveTo>
                  <a:lnTo>
                    <a:pt x="633222" y="0"/>
                  </a:lnTo>
                  <a:lnTo>
                    <a:pt x="633222" y="12700"/>
                  </a:lnTo>
                  <a:lnTo>
                    <a:pt x="734822" y="12700"/>
                  </a:lnTo>
                  <a:lnTo>
                    <a:pt x="734822" y="0"/>
                  </a:lnTo>
                  <a:close/>
                </a:path>
                <a:path w="8018145" h="5026660">
                  <a:moveTo>
                    <a:pt x="754634" y="5013960"/>
                  </a:moveTo>
                  <a:lnTo>
                    <a:pt x="653034" y="5013960"/>
                  </a:lnTo>
                  <a:lnTo>
                    <a:pt x="653034" y="5026660"/>
                  </a:lnTo>
                  <a:lnTo>
                    <a:pt x="754634" y="5026660"/>
                  </a:lnTo>
                  <a:lnTo>
                    <a:pt x="754634" y="5013960"/>
                  </a:lnTo>
                  <a:close/>
                </a:path>
                <a:path w="8018145" h="5026660">
                  <a:moveTo>
                    <a:pt x="754634" y="2147316"/>
                  </a:moveTo>
                  <a:lnTo>
                    <a:pt x="653034" y="2147316"/>
                  </a:lnTo>
                  <a:lnTo>
                    <a:pt x="653034" y="2160016"/>
                  </a:lnTo>
                  <a:lnTo>
                    <a:pt x="754634" y="2160016"/>
                  </a:lnTo>
                  <a:lnTo>
                    <a:pt x="754634" y="2147316"/>
                  </a:lnTo>
                  <a:close/>
                </a:path>
                <a:path w="8018145" h="5026660">
                  <a:moveTo>
                    <a:pt x="874522" y="2866644"/>
                  </a:moveTo>
                  <a:lnTo>
                    <a:pt x="772922" y="2866644"/>
                  </a:lnTo>
                  <a:lnTo>
                    <a:pt x="772922" y="2879344"/>
                  </a:lnTo>
                  <a:lnTo>
                    <a:pt x="874522" y="2879344"/>
                  </a:lnTo>
                  <a:lnTo>
                    <a:pt x="874522" y="2866644"/>
                  </a:lnTo>
                  <a:close/>
                </a:path>
                <a:path w="8018145" h="5026660">
                  <a:moveTo>
                    <a:pt x="874522" y="0"/>
                  </a:moveTo>
                  <a:lnTo>
                    <a:pt x="772922" y="0"/>
                  </a:lnTo>
                  <a:lnTo>
                    <a:pt x="772922" y="12700"/>
                  </a:lnTo>
                  <a:lnTo>
                    <a:pt x="874522" y="12700"/>
                  </a:lnTo>
                  <a:lnTo>
                    <a:pt x="874522" y="0"/>
                  </a:lnTo>
                  <a:close/>
                </a:path>
                <a:path w="8018145" h="5026660">
                  <a:moveTo>
                    <a:pt x="894334" y="5013960"/>
                  </a:moveTo>
                  <a:lnTo>
                    <a:pt x="792734" y="5013960"/>
                  </a:lnTo>
                  <a:lnTo>
                    <a:pt x="792734" y="5026660"/>
                  </a:lnTo>
                  <a:lnTo>
                    <a:pt x="894334" y="5026660"/>
                  </a:lnTo>
                  <a:lnTo>
                    <a:pt x="894334" y="5013960"/>
                  </a:lnTo>
                  <a:close/>
                </a:path>
                <a:path w="8018145" h="5026660">
                  <a:moveTo>
                    <a:pt x="894334" y="2147316"/>
                  </a:moveTo>
                  <a:lnTo>
                    <a:pt x="792734" y="2147316"/>
                  </a:lnTo>
                  <a:lnTo>
                    <a:pt x="792734" y="2160016"/>
                  </a:lnTo>
                  <a:lnTo>
                    <a:pt x="894334" y="2160016"/>
                  </a:lnTo>
                  <a:lnTo>
                    <a:pt x="894334" y="2147316"/>
                  </a:lnTo>
                  <a:close/>
                </a:path>
                <a:path w="8018145" h="5026660">
                  <a:moveTo>
                    <a:pt x="1014222" y="2866644"/>
                  </a:moveTo>
                  <a:lnTo>
                    <a:pt x="912622" y="2866644"/>
                  </a:lnTo>
                  <a:lnTo>
                    <a:pt x="912622" y="2879344"/>
                  </a:lnTo>
                  <a:lnTo>
                    <a:pt x="1014222" y="2879344"/>
                  </a:lnTo>
                  <a:lnTo>
                    <a:pt x="1014222" y="2866644"/>
                  </a:lnTo>
                  <a:close/>
                </a:path>
                <a:path w="8018145" h="5026660">
                  <a:moveTo>
                    <a:pt x="1014222" y="0"/>
                  </a:moveTo>
                  <a:lnTo>
                    <a:pt x="912622" y="0"/>
                  </a:lnTo>
                  <a:lnTo>
                    <a:pt x="912622" y="12700"/>
                  </a:lnTo>
                  <a:lnTo>
                    <a:pt x="1014222" y="12700"/>
                  </a:lnTo>
                  <a:lnTo>
                    <a:pt x="1014222" y="0"/>
                  </a:lnTo>
                  <a:close/>
                </a:path>
                <a:path w="8018145" h="5026660">
                  <a:moveTo>
                    <a:pt x="1034034" y="5013960"/>
                  </a:moveTo>
                  <a:lnTo>
                    <a:pt x="932434" y="5013960"/>
                  </a:lnTo>
                  <a:lnTo>
                    <a:pt x="932434" y="5026660"/>
                  </a:lnTo>
                  <a:lnTo>
                    <a:pt x="1034034" y="5026660"/>
                  </a:lnTo>
                  <a:lnTo>
                    <a:pt x="1034034" y="5013960"/>
                  </a:lnTo>
                  <a:close/>
                </a:path>
                <a:path w="8018145" h="5026660">
                  <a:moveTo>
                    <a:pt x="1034034" y="2147316"/>
                  </a:moveTo>
                  <a:lnTo>
                    <a:pt x="932434" y="2147316"/>
                  </a:lnTo>
                  <a:lnTo>
                    <a:pt x="932434" y="2160016"/>
                  </a:lnTo>
                  <a:lnTo>
                    <a:pt x="1034034" y="2160016"/>
                  </a:lnTo>
                  <a:lnTo>
                    <a:pt x="1034034" y="2147316"/>
                  </a:lnTo>
                  <a:close/>
                </a:path>
                <a:path w="8018145" h="5026660">
                  <a:moveTo>
                    <a:pt x="1153922" y="2866644"/>
                  </a:moveTo>
                  <a:lnTo>
                    <a:pt x="1052322" y="2866644"/>
                  </a:lnTo>
                  <a:lnTo>
                    <a:pt x="1052322" y="2879344"/>
                  </a:lnTo>
                  <a:lnTo>
                    <a:pt x="1153922" y="2879344"/>
                  </a:lnTo>
                  <a:lnTo>
                    <a:pt x="1153922" y="2866644"/>
                  </a:lnTo>
                  <a:close/>
                </a:path>
                <a:path w="8018145" h="5026660">
                  <a:moveTo>
                    <a:pt x="1153922" y="0"/>
                  </a:moveTo>
                  <a:lnTo>
                    <a:pt x="1052322" y="0"/>
                  </a:lnTo>
                  <a:lnTo>
                    <a:pt x="1052322" y="12700"/>
                  </a:lnTo>
                  <a:lnTo>
                    <a:pt x="1153922" y="12700"/>
                  </a:lnTo>
                  <a:lnTo>
                    <a:pt x="1153922" y="0"/>
                  </a:lnTo>
                  <a:close/>
                </a:path>
                <a:path w="8018145" h="5026660">
                  <a:moveTo>
                    <a:pt x="1173734" y="5013960"/>
                  </a:moveTo>
                  <a:lnTo>
                    <a:pt x="1072134" y="5013960"/>
                  </a:lnTo>
                  <a:lnTo>
                    <a:pt x="1072134" y="5026660"/>
                  </a:lnTo>
                  <a:lnTo>
                    <a:pt x="1173734" y="5026660"/>
                  </a:lnTo>
                  <a:lnTo>
                    <a:pt x="1173734" y="5013960"/>
                  </a:lnTo>
                  <a:close/>
                </a:path>
                <a:path w="8018145" h="5026660">
                  <a:moveTo>
                    <a:pt x="1173734" y="2147316"/>
                  </a:moveTo>
                  <a:lnTo>
                    <a:pt x="1072134" y="2147316"/>
                  </a:lnTo>
                  <a:lnTo>
                    <a:pt x="1072134" y="2160016"/>
                  </a:lnTo>
                  <a:lnTo>
                    <a:pt x="1173734" y="2160016"/>
                  </a:lnTo>
                  <a:lnTo>
                    <a:pt x="1173734" y="2147316"/>
                  </a:lnTo>
                  <a:close/>
                </a:path>
                <a:path w="8018145" h="5026660">
                  <a:moveTo>
                    <a:pt x="1293622" y="2866644"/>
                  </a:moveTo>
                  <a:lnTo>
                    <a:pt x="1192022" y="2866644"/>
                  </a:lnTo>
                  <a:lnTo>
                    <a:pt x="1192022" y="2879344"/>
                  </a:lnTo>
                  <a:lnTo>
                    <a:pt x="1293622" y="2879344"/>
                  </a:lnTo>
                  <a:lnTo>
                    <a:pt x="1293622" y="2866644"/>
                  </a:lnTo>
                  <a:close/>
                </a:path>
                <a:path w="8018145" h="5026660">
                  <a:moveTo>
                    <a:pt x="1293622" y="0"/>
                  </a:moveTo>
                  <a:lnTo>
                    <a:pt x="1192022" y="0"/>
                  </a:lnTo>
                  <a:lnTo>
                    <a:pt x="1192022" y="12700"/>
                  </a:lnTo>
                  <a:lnTo>
                    <a:pt x="1293622" y="12700"/>
                  </a:lnTo>
                  <a:lnTo>
                    <a:pt x="1293622" y="0"/>
                  </a:lnTo>
                  <a:close/>
                </a:path>
                <a:path w="8018145" h="5026660">
                  <a:moveTo>
                    <a:pt x="1313434" y="5013960"/>
                  </a:moveTo>
                  <a:lnTo>
                    <a:pt x="1211834" y="5013960"/>
                  </a:lnTo>
                  <a:lnTo>
                    <a:pt x="1211834" y="5026660"/>
                  </a:lnTo>
                  <a:lnTo>
                    <a:pt x="1313434" y="5026660"/>
                  </a:lnTo>
                  <a:lnTo>
                    <a:pt x="1313434" y="5013960"/>
                  </a:lnTo>
                  <a:close/>
                </a:path>
                <a:path w="8018145" h="5026660">
                  <a:moveTo>
                    <a:pt x="1313434" y="2147316"/>
                  </a:moveTo>
                  <a:lnTo>
                    <a:pt x="1211834" y="2147316"/>
                  </a:lnTo>
                  <a:lnTo>
                    <a:pt x="1211834" y="2160016"/>
                  </a:lnTo>
                  <a:lnTo>
                    <a:pt x="1313434" y="2160016"/>
                  </a:lnTo>
                  <a:lnTo>
                    <a:pt x="1313434" y="2147316"/>
                  </a:lnTo>
                  <a:close/>
                </a:path>
                <a:path w="8018145" h="5026660">
                  <a:moveTo>
                    <a:pt x="1433322" y="2866644"/>
                  </a:moveTo>
                  <a:lnTo>
                    <a:pt x="1331722" y="2866644"/>
                  </a:lnTo>
                  <a:lnTo>
                    <a:pt x="1331722" y="2879344"/>
                  </a:lnTo>
                  <a:lnTo>
                    <a:pt x="1433322" y="2879344"/>
                  </a:lnTo>
                  <a:lnTo>
                    <a:pt x="1433322" y="2866644"/>
                  </a:lnTo>
                  <a:close/>
                </a:path>
                <a:path w="8018145" h="5026660">
                  <a:moveTo>
                    <a:pt x="1433322" y="0"/>
                  </a:moveTo>
                  <a:lnTo>
                    <a:pt x="1331722" y="0"/>
                  </a:lnTo>
                  <a:lnTo>
                    <a:pt x="1331722" y="12700"/>
                  </a:lnTo>
                  <a:lnTo>
                    <a:pt x="1433322" y="12700"/>
                  </a:lnTo>
                  <a:lnTo>
                    <a:pt x="1433322" y="0"/>
                  </a:lnTo>
                  <a:close/>
                </a:path>
                <a:path w="8018145" h="5026660">
                  <a:moveTo>
                    <a:pt x="1453134" y="5013960"/>
                  </a:moveTo>
                  <a:lnTo>
                    <a:pt x="1351534" y="5013960"/>
                  </a:lnTo>
                  <a:lnTo>
                    <a:pt x="1351534" y="5026660"/>
                  </a:lnTo>
                  <a:lnTo>
                    <a:pt x="1453134" y="5026660"/>
                  </a:lnTo>
                  <a:lnTo>
                    <a:pt x="1453134" y="5013960"/>
                  </a:lnTo>
                  <a:close/>
                </a:path>
                <a:path w="8018145" h="5026660">
                  <a:moveTo>
                    <a:pt x="1453134" y="2147316"/>
                  </a:moveTo>
                  <a:lnTo>
                    <a:pt x="1351534" y="2147316"/>
                  </a:lnTo>
                  <a:lnTo>
                    <a:pt x="1351534" y="2160016"/>
                  </a:lnTo>
                  <a:lnTo>
                    <a:pt x="1453134" y="2160016"/>
                  </a:lnTo>
                  <a:lnTo>
                    <a:pt x="1453134" y="2147316"/>
                  </a:lnTo>
                  <a:close/>
                </a:path>
                <a:path w="8018145" h="5026660">
                  <a:moveTo>
                    <a:pt x="1573022" y="2866644"/>
                  </a:moveTo>
                  <a:lnTo>
                    <a:pt x="1471422" y="2866644"/>
                  </a:lnTo>
                  <a:lnTo>
                    <a:pt x="1471422" y="2879344"/>
                  </a:lnTo>
                  <a:lnTo>
                    <a:pt x="1573022" y="2879344"/>
                  </a:lnTo>
                  <a:lnTo>
                    <a:pt x="1573022" y="2866644"/>
                  </a:lnTo>
                  <a:close/>
                </a:path>
                <a:path w="8018145" h="5026660">
                  <a:moveTo>
                    <a:pt x="1573022" y="0"/>
                  </a:moveTo>
                  <a:lnTo>
                    <a:pt x="1471422" y="0"/>
                  </a:lnTo>
                  <a:lnTo>
                    <a:pt x="1471422" y="12700"/>
                  </a:lnTo>
                  <a:lnTo>
                    <a:pt x="1573022" y="12700"/>
                  </a:lnTo>
                  <a:lnTo>
                    <a:pt x="1573022" y="0"/>
                  </a:lnTo>
                  <a:close/>
                </a:path>
                <a:path w="8018145" h="5026660">
                  <a:moveTo>
                    <a:pt x="1592834" y="5013960"/>
                  </a:moveTo>
                  <a:lnTo>
                    <a:pt x="1491234" y="5013960"/>
                  </a:lnTo>
                  <a:lnTo>
                    <a:pt x="1491234" y="5026660"/>
                  </a:lnTo>
                  <a:lnTo>
                    <a:pt x="1592834" y="5026660"/>
                  </a:lnTo>
                  <a:lnTo>
                    <a:pt x="1592834" y="5013960"/>
                  </a:lnTo>
                  <a:close/>
                </a:path>
                <a:path w="8018145" h="5026660">
                  <a:moveTo>
                    <a:pt x="1592834" y="2147316"/>
                  </a:moveTo>
                  <a:lnTo>
                    <a:pt x="1491234" y="2147316"/>
                  </a:lnTo>
                  <a:lnTo>
                    <a:pt x="1491234" y="2160016"/>
                  </a:lnTo>
                  <a:lnTo>
                    <a:pt x="1592834" y="2160016"/>
                  </a:lnTo>
                  <a:lnTo>
                    <a:pt x="1592834" y="2147316"/>
                  </a:lnTo>
                  <a:close/>
                </a:path>
                <a:path w="8018145" h="5026660">
                  <a:moveTo>
                    <a:pt x="1712722" y="2866644"/>
                  </a:moveTo>
                  <a:lnTo>
                    <a:pt x="1611122" y="2866644"/>
                  </a:lnTo>
                  <a:lnTo>
                    <a:pt x="1611122" y="2879344"/>
                  </a:lnTo>
                  <a:lnTo>
                    <a:pt x="1712722" y="2879344"/>
                  </a:lnTo>
                  <a:lnTo>
                    <a:pt x="1712722" y="2866644"/>
                  </a:lnTo>
                  <a:close/>
                </a:path>
                <a:path w="8018145" h="5026660">
                  <a:moveTo>
                    <a:pt x="1712722" y="0"/>
                  </a:moveTo>
                  <a:lnTo>
                    <a:pt x="1611122" y="0"/>
                  </a:lnTo>
                  <a:lnTo>
                    <a:pt x="1611122" y="12700"/>
                  </a:lnTo>
                  <a:lnTo>
                    <a:pt x="1712722" y="12700"/>
                  </a:lnTo>
                  <a:lnTo>
                    <a:pt x="1712722" y="0"/>
                  </a:lnTo>
                  <a:close/>
                </a:path>
                <a:path w="8018145" h="5026660">
                  <a:moveTo>
                    <a:pt x="1732534" y="5013960"/>
                  </a:moveTo>
                  <a:lnTo>
                    <a:pt x="1630934" y="5013960"/>
                  </a:lnTo>
                  <a:lnTo>
                    <a:pt x="1630934" y="5026660"/>
                  </a:lnTo>
                  <a:lnTo>
                    <a:pt x="1732534" y="5026660"/>
                  </a:lnTo>
                  <a:lnTo>
                    <a:pt x="1732534" y="5013960"/>
                  </a:lnTo>
                  <a:close/>
                </a:path>
                <a:path w="8018145" h="5026660">
                  <a:moveTo>
                    <a:pt x="1732534" y="2147316"/>
                  </a:moveTo>
                  <a:lnTo>
                    <a:pt x="1630934" y="2147316"/>
                  </a:lnTo>
                  <a:lnTo>
                    <a:pt x="1630934" y="2160016"/>
                  </a:lnTo>
                  <a:lnTo>
                    <a:pt x="1732534" y="2160016"/>
                  </a:lnTo>
                  <a:lnTo>
                    <a:pt x="1732534" y="2147316"/>
                  </a:lnTo>
                  <a:close/>
                </a:path>
                <a:path w="8018145" h="5026660">
                  <a:moveTo>
                    <a:pt x="1852422" y="2866644"/>
                  </a:moveTo>
                  <a:lnTo>
                    <a:pt x="1750822" y="2866644"/>
                  </a:lnTo>
                  <a:lnTo>
                    <a:pt x="1750822" y="2879344"/>
                  </a:lnTo>
                  <a:lnTo>
                    <a:pt x="1852422" y="2879344"/>
                  </a:lnTo>
                  <a:lnTo>
                    <a:pt x="1852422" y="2866644"/>
                  </a:lnTo>
                  <a:close/>
                </a:path>
                <a:path w="8018145" h="5026660">
                  <a:moveTo>
                    <a:pt x="1852422" y="0"/>
                  </a:moveTo>
                  <a:lnTo>
                    <a:pt x="1750822" y="0"/>
                  </a:lnTo>
                  <a:lnTo>
                    <a:pt x="1750822" y="12700"/>
                  </a:lnTo>
                  <a:lnTo>
                    <a:pt x="1852422" y="12700"/>
                  </a:lnTo>
                  <a:lnTo>
                    <a:pt x="1852422" y="0"/>
                  </a:lnTo>
                  <a:close/>
                </a:path>
                <a:path w="8018145" h="5026660">
                  <a:moveTo>
                    <a:pt x="1872234" y="5013960"/>
                  </a:moveTo>
                  <a:lnTo>
                    <a:pt x="1770634" y="5013960"/>
                  </a:lnTo>
                  <a:lnTo>
                    <a:pt x="1770634" y="5026660"/>
                  </a:lnTo>
                  <a:lnTo>
                    <a:pt x="1872234" y="5026660"/>
                  </a:lnTo>
                  <a:lnTo>
                    <a:pt x="1872234" y="5013960"/>
                  </a:lnTo>
                  <a:close/>
                </a:path>
                <a:path w="8018145" h="5026660">
                  <a:moveTo>
                    <a:pt x="1872234" y="2147316"/>
                  </a:moveTo>
                  <a:lnTo>
                    <a:pt x="1770634" y="2147316"/>
                  </a:lnTo>
                  <a:lnTo>
                    <a:pt x="1770634" y="2160016"/>
                  </a:lnTo>
                  <a:lnTo>
                    <a:pt x="1872234" y="2160016"/>
                  </a:lnTo>
                  <a:lnTo>
                    <a:pt x="1872234" y="2147316"/>
                  </a:lnTo>
                  <a:close/>
                </a:path>
                <a:path w="8018145" h="5026660">
                  <a:moveTo>
                    <a:pt x="1992122" y="2866644"/>
                  </a:moveTo>
                  <a:lnTo>
                    <a:pt x="1890522" y="2866644"/>
                  </a:lnTo>
                  <a:lnTo>
                    <a:pt x="1890522" y="2879344"/>
                  </a:lnTo>
                  <a:lnTo>
                    <a:pt x="1992122" y="2879344"/>
                  </a:lnTo>
                  <a:lnTo>
                    <a:pt x="1992122" y="2866644"/>
                  </a:lnTo>
                  <a:close/>
                </a:path>
                <a:path w="8018145" h="5026660">
                  <a:moveTo>
                    <a:pt x="1992122" y="0"/>
                  </a:moveTo>
                  <a:lnTo>
                    <a:pt x="1890522" y="0"/>
                  </a:lnTo>
                  <a:lnTo>
                    <a:pt x="1890522" y="12700"/>
                  </a:lnTo>
                  <a:lnTo>
                    <a:pt x="1992122" y="12700"/>
                  </a:lnTo>
                  <a:lnTo>
                    <a:pt x="1992122" y="0"/>
                  </a:lnTo>
                  <a:close/>
                </a:path>
                <a:path w="8018145" h="5026660">
                  <a:moveTo>
                    <a:pt x="2011934" y="5013960"/>
                  </a:moveTo>
                  <a:lnTo>
                    <a:pt x="1910334" y="5013960"/>
                  </a:lnTo>
                  <a:lnTo>
                    <a:pt x="1910334" y="5026660"/>
                  </a:lnTo>
                  <a:lnTo>
                    <a:pt x="2011934" y="5026660"/>
                  </a:lnTo>
                  <a:lnTo>
                    <a:pt x="2011934" y="5013960"/>
                  </a:lnTo>
                  <a:close/>
                </a:path>
                <a:path w="8018145" h="5026660">
                  <a:moveTo>
                    <a:pt x="2011934" y="2147316"/>
                  </a:moveTo>
                  <a:lnTo>
                    <a:pt x="1910334" y="2147316"/>
                  </a:lnTo>
                  <a:lnTo>
                    <a:pt x="1910334" y="2160016"/>
                  </a:lnTo>
                  <a:lnTo>
                    <a:pt x="2011934" y="2160016"/>
                  </a:lnTo>
                  <a:lnTo>
                    <a:pt x="2011934" y="2147316"/>
                  </a:lnTo>
                  <a:close/>
                </a:path>
                <a:path w="8018145" h="5026660">
                  <a:moveTo>
                    <a:pt x="2131822" y="2866644"/>
                  </a:moveTo>
                  <a:lnTo>
                    <a:pt x="2030222" y="2866644"/>
                  </a:lnTo>
                  <a:lnTo>
                    <a:pt x="2030222" y="2879344"/>
                  </a:lnTo>
                  <a:lnTo>
                    <a:pt x="2131822" y="2879344"/>
                  </a:lnTo>
                  <a:lnTo>
                    <a:pt x="2131822" y="2866644"/>
                  </a:lnTo>
                  <a:close/>
                </a:path>
                <a:path w="8018145" h="5026660">
                  <a:moveTo>
                    <a:pt x="2131822" y="0"/>
                  </a:moveTo>
                  <a:lnTo>
                    <a:pt x="2030222" y="0"/>
                  </a:lnTo>
                  <a:lnTo>
                    <a:pt x="2030222" y="12700"/>
                  </a:lnTo>
                  <a:lnTo>
                    <a:pt x="2131822" y="12700"/>
                  </a:lnTo>
                  <a:lnTo>
                    <a:pt x="2131822" y="0"/>
                  </a:lnTo>
                  <a:close/>
                </a:path>
                <a:path w="8018145" h="5026660">
                  <a:moveTo>
                    <a:pt x="2151634" y="5013960"/>
                  </a:moveTo>
                  <a:lnTo>
                    <a:pt x="2050034" y="5013960"/>
                  </a:lnTo>
                  <a:lnTo>
                    <a:pt x="2050034" y="5026660"/>
                  </a:lnTo>
                  <a:lnTo>
                    <a:pt x="2151634" y="5026660"/>
                  </a:lnTo>
                  <a:lnTo>
                    <a:pt x="2151634" y="5013960"/>
                  </a:lnTo>
                  <a:close/>
                </a:path>
                <a:path w="8018145" h="5026660">
                  <a:moveTo>
                    <a:pt x="2151634" y="2147316"/>
                  </a:moveTo>
                  <a:lnTo>
                    <a:pt x="2050034" y="2147316"/>
                  </a:lnTo>
                  <a:lnTo>
                    <a:pt x="2050034" y="2160016"/>
                  </a:lnTo>
                  <a:lnTo>
                    <a:pt x="2151634" y="2160016"/>
                  </a:lnTo>
                  <a:lnTo>
                    <a:pt x="2151634" y="2147316"/>
                  </a:lnTo>
                  <a:close/>
                </a:path>
                <a:path w="8018145" h="5026660">
                  <a:moveTo>
                    <a:pt x="2271522" y="2866644"/>
                  </a:moveTo>
                  <a:lnTo>
                    <a:pt x="2169922" y="2866644"/>
                  </a:lnTo>
                  <a:lnTo>
                    <a:pt x="2169922" y="2879344"/>
                  </a:lnTo>
                  <a:lnTo>
                    <a:pt x="2271522" y="2879344"/>
                  </a:lnTo>
                  <a:lnTo>
                    <a:pt x="2271522" y="2866644"/>
                  </a:lnTo>
                  <a:close/>
                </a:path>
                <a:path w="8018145" h="5026660">
                  <a:moveTo>
                    <a:pt x="2271522" y="0"/>
                  </a:moveTo>
                  <a:lnTo>
                    <a:pt x="2169922" y="0"/>
                  </a:lnTo>
                  <a:lnTo>
                    <a:pt x="2169922" y="12700"/>
                  </a:lnTo>
                  <a:lnTo>
                    <a:pt x="2271522" y="12700"/>
                  </a:lnTo>
                  <a:lnTo>
                    <a:pt x="2271522" y="0"/>
                  </a:lnTo>
                  <a:close/>
                </a:path>
                <a:path w="8018145" h="5026660">
                  <a:moveTo>
                    <a:pt x="2291334" y="5013960"/>
                  </a:moveTo>
                  <a:lnTo>
                    <a:pt x="2189734" y="5013960"/>
                  </a:lnTo>
                  <a:lnTo>
                    <a:pt x="2189734" y="5026660"/>
                  </a:lnTo>
                  <a:lnTo>
                    <a:pt x="2291334" y="5026660"/>
                  </a:lnTo>
                  <a:lnTo>
                    <a:pt x="2291334" y="5013960"/>
                  </a:lnTo>
                  <a:close/>
                </a:path>
                <a:path w="8018145" h="5026660">
                  <a:moveTo>
                    <a:pt x="2291334" y="2147316"/>
                  </a:moveTo>
                  <a:lnTo>
                    <a:pt x="2189734" y="2147316"/>
                  </a:lnTo>
                  <a:lnTo>
                    <a:pt x="2189734" y="2160016"/>
                  </a:lnTo>
                  <a:lnTo>
                    <a:pt x="2291334" y="2160016"/>
                  </a:lnTo>
                  <a:lnTo>
                    <a:pt x="2291334" y="2147316"/>
                  </a:lnTo>
                  <a:close/>
                </a:path>
                <a:path w="8018145" h="5026660">
                  <a:moveTo>
                    <a:pt x="2411222" y="2866644"/>
                  </a:moveTo>
                  <a:lnTo>
                    <a:pt x="2309622" y="2866644"/>
                  </a:lnTo>
                  <a:lnTo>
                    <a:pt x="2309622" y="2879344"/>
                  </a:lnTo>
                  <a:lnTo>
                    <a:pt x="2411222" y="2879344"/>
                  </a:lnTo>
                  <a:lnTo>
                    <a:pt x="2411222" y="2866644"/>
                  </a:lnTo>
                  <a:close/>
                </a:path>
                <a:path w="8018145" h="5026660">
                  <a:moveTo>
                    <a:pt x="2411222" y="0"/>
                  </a:moveTo>
                  <a:lnTo>
                    <a:pt x="2309622" y="0"/>
                  </a:lnTo>
                  <a:lnTo>
                    <a:pt x="2309622" y="12700"/>
                  </a:lnTo>
                  <a:lnTo>
                    <a:pt x="2411222" y="12700"/>
                  </a:lnTo>
                  <a:lnTo>
                    <a:pt x="2411222" y="0"/>
                  </a:lnTo>
                  <a:close/>
                </a:path>
                <a:path w="8018145" h="5026660">
                  <a:moveTo>
                    <a:pt x="2420620" y="5003546"/>
                  </a:moveTo>
                  <a:lnTo>
                    <a:pt x="2407920" y="5003546"/>
                  </a:lnTo>
                  <a:lnTo>
                    <a:pt x="2407920" y="5013960"/>
                  </a:lnTo>
                  <a:lnTo>
                    <a:pt x="2329434" y="5013960"/>
                  </a:lnTo>
                  <a:lnTo>
                    <a:pt x="2329434" y="5026660"/>
                  </a:lnTo>
                  <a:lnTo>
                    <a:pt x="2414270" y="5026660"/>
                  </a:lnTo>
                  <a:lnTo>
                    <a:pt x="2420620" y="5020310"/>
                  </a:lnTo>
                  <a:lnTo>
                    <a:pt x="2420620" y="5013960"/>
                  </a:lnTo>
                  <a:lnTo>
                    <a:pt x="2420620" y="5003546"/>
                  </a:lnTo>
                  <a:close/>
                </a:path>
                <a:path w="8018145" h="5026660">
                  <a:moveTo>
                    <a:pt x="2420620" y="4863846"/>
                  </a:moveTo>
                  <a:lnTo>
                    <a:pt x="2407920" y="4863846"/>
                  </a:lnTo>
                  <a:lnTo>
                    <a:pt x="2407920" y="4965446"/>
                  </a:lnTo>
                  <a:lnTo>
                    <a:pt x="2420620" y="4965446"/>
                  </a:lnTo>
                  <a:lnTo>
                    <a:pt x="2420620" y="4863846"/>
                  </a:lnTo>
                  <a:close/>
                </a:path>
                <a:path w="8018145" h="5026660">
                  <a:moveTo>
                    <a:pt x="2420620" y="4724146"/>
                  </a:moveTo>
                  <a:lnTo>
                    <a:pt x="2407920" y="4724146"/>
                  </a:lnTo>
                  <a:lnTo>
                    <a:pt x="2407920" y="4825746"/>
                  </a:lnTo>
                  <a:lnTo>
                    <a:pt x="2420620" y="4825746"/>
                  </a:lnTo>
                  <a:lnTo>
                    <a:pt x="2420620" y="4724146"/>
                  </a:lnTo>
                  <a:close/>
                </a:path>
                <a:path w="8018145" h="5026660">
                  <a:moveTo>
                    <a:pt x="2420620" y="4584446"/>
                  </a:moveTo>
                  <a:lnTo>
                    <a:pt x="2407920" y="4584446"/>
                  </a:lnTo>
                  <a:lnTo>
                    <a:pt x="2407920" y="4686046"/>
                  </a:lnTo>
                  <a:lnTo>
                    <a:pt x="2420620" y="4686046"/>
                  </a:lnTo>
                  <a:lnTo>
                    <a:pt x="2420620" y="4584446"/>
                  </a:lnTo>
                  <a:close/>
                </a:path>
                <a:path w="8018145" h="5026660">
                  <a:moveTo>
                    <a:pt x="2420620" y="4444746"/>
                  </a:moveTo>
                  <a:lnTo>
                    <a:pt x="2407920" y="4444746"/>
                  </a:lnTo>
                  <a:lnTo>
                    <a:pt x="2407920" y="4546346"/>
                  </a:lnTo>
                  <a:lnTo>
                    <a:pt x="2420620" y="4546346"/>
                  </a:lnTo>
                  <a:lnTo>
                    <a:pt x="2420620" y="4444746"/>
                  </a:lnTo>
                  <a:close/>
                </a:path>
                <a:path w="8018145" h="5026660">
                  <a:moveTo>
                    <a:pt x="2420620" y="4305046"/>
                  </a:moveTo>
                  <a:lnTo>
                    <a:pt x="2407920" y="4305046"/>
                  </a:lnTo>
                  <a:lnTo>
                    <a:pt x="2407920" y="4406646"/>
                  </a:lnTo>
                  <a:lnTo>
                    <a:pt x="2420620" y="4406646"/>
                  </a:lnTo>
                  <a:lnTo>
                    <a:pt x="2420620" y="4305046"/>
                  </a:lnTo>
                  <a:close/>
                </a:path>
                <a:path w="8018145" h="5026660">
                  <a:moveTo>
                    <a:pt x="2420620" y="4165346"/>
                  </a:moveTo>
                  <a:lnTo>
                    <a:pt x="2407920" y="4165346"/>
                  </a:lnTo>
                  <a:lnTo>
                    <a:pt x="2407920" y="4266946"/>
                  </a:lnTo>
                  <a:lnTo>
                    <a:pt x="2420620" y="4266946"/>
                  </a:lnTo>
                  <a:lnTo>
                    <a:pt x="2420620" y="4165346"/>
                  </a:lnTo>
                  <a:close/>
                </a:path>
                <a:path w="8018145" h="5026660">
                  <a:moveTo>
                    <a:pt x="2420620" y="4025646"/>
                  </a:moveTo>
                  <a:lnTo>
                    <a:pt x="2407920" y="4025646"/>
                  </a:lnTo>
                  <a:lnTo>
                    <a:pt x="2407920" y="4127246"/>
                  </a:lnTo>
                  <a:lnTo>
                    <a:pt x="2420620" y="4127246"/>
                  </a:lnTo>
                  <a:lnTo>
                    <a:pt x="2420620" y="4025646"/>
                  </a:lnTo>
                  <a:close/>
                </a:path>
                <a:path w="8018145" h="5026660">
                  <a:moveTo>
                    <a:pt x="2420620" y="3885946"/>
                  </a:moveTo>
                  <a:lnTo>
                    <a:pt x="2407920" y="3885946"/>
                  </a:lnTo>
                  <a:lnTo>
                    <a:pt x="2407920" y="3987546"/>
                  </a:lnTo>
                  <a:lnTo>
                    <a:pt x="2420620" y="3987546"/>
                  </a:lnTo>
                  <a:lnTo>
                    <a:pt x="2420620" y="3885946"/>
                  </a:lnTo>
                  <a:close/>
                </a:path>
                <a:path w="8018145" h="5026660">
                  <a:moveTo>
                    <a:pt x="2420620" y="3746246"/>
                  </a:moveTo>
                  <a:lnTo>
                    <a:pt x="2407920" y="3746246"/>
                  </a:lnTo>
                  <a:lnTo>
                    <a:pt x="2407920" y="3847846"/>
                  </a:lnTo>
                  <a:lnTo>
                    <a:pt x="2420620" y="3847846"/>
                  </a:lnTo>
                  <a:lnTo>
                    <a:pt x="2420620" y="3746246"/>
                  </a:lnTo>
                  <a:close/>
                </a:path>
                <a:path w="8018145" h="5026660">
                  <a:moveTo>
                    <a:pt x="2420620" y="3606546"/>
                  </a:moveTo>
                  <a:lnTo>
                    <a:pt x="2407920" y="3606546"/>
                  </a:lnTo>
                  <a:lnTo>
                    <a:pt x="2407920" y="3708146"/>
                  </a:lnTo>
                  <a:lnTo>
                    <a:pt x="2420620" y="3708146"/>
                  </a:lnTo>
                  <a:lnTo>
                    <a:pt x="2420620" y="3606546"/>
                  </a:lnTo>
                  <a:close/>
                </a:path>
                <a:path w="8018145" h="5026660">
                  <a:moveTo>
                    <a:pt x="2420620" y="3466846"/>
                  </a:moveTo>
                  <a:lnTo>
                    <a:pt x="2407920" y="3466846"/>
                  </a:lnTo>
                  <a:lnTo>
                    <a:pt x="2407920" y="3568446"/>
                  </a:lnTo>
                  <a:lnTo>
                    <a:pt x="2420620" y="3568446"/>
                  </a:lnTo>
                  <a:lnTo>
                    <a:pt x="2420620" y="3466846"/>
                  </a:lnTo>
                  <a:close/>
                </a:path>
                <a:path w="8018145" h="5026660">
                  <a:moveTo>
                    <a:pt x="2420620" y="3327146"/>
                  </a:moveTo>
                  <a:lnTo>
                    <a:pt x="2407920" y="3327146"/>
                  </a:lnTo>
                  <a:lnTo>
                    <a:pt x="2407920" y="3428746"/>
                  </a:lnTo>
                  <a:lnTo>
                    <a:pt x="2420620" y="3428746"/>
                  </a:lnTo>
                  <a:lnTo>
                    <a:pt x="2420620" y="3327146"/>
                  </a:lnTo>
                  <a:close/>
                </a:path>
                <a:path w="8018145" h="5026660">
                  <a:moveTo>
                    <a:pt x="2420620" y="3187446"/>
                  </a:moveTo>
                  <a:lnTo>
                    <a:pt x="2407920" y="3187446"/>
                  </a:lnTo>
                  <a:lnTo>
                    <a:pt x="2407920" y="3289046"/>
                  </a:lnTo>
                  <a:lnTo>
                    <a:pt x="2420620" y="3289046"/>
                  </a:lnTo>
                  <a:lnTo>
                    <a:pt x="2420620" y="3187446"/>
                  </a:lnTo>
                  <a:close/>
                </a:path>
                <a:path w="8018145" h="5026660">
                  <a:moveTo>
                    <a:pt x="2420620" y="3047746"/>
                  </a:moveTo>
                  <a:lnTo>
                    <a:pt x="2407920" y="3047746"/>
                  </a:lnTo>
                  <a:lnTo>
                    <a:pt x="2407920" y="3149346"/>
                  </a:lnTo>
                  <a:lnTo>
                    <a:pt x="2420620" y="3149346"/>
                  </a:lnTo>
                  <a:lnTo>
                    <a:pt x="2420620" y="3047746"/>
                  </a:lnTo>
                  <a:close/>
                </a:path>
                <a:path w="8018145" h="5026660">
                  <a:moveTo>
                    <a:pt x="2420620" y="2908046"/>
                  </a:moveTo>
                  <a:lnTo>
                    <a:pt x="2407920" y="2908046"/>
                  </a:lnTo>
                  <a:lnTo>
                    <a:pt x="2407920" y="3009646"/>
                  </a:lnTo>
                  <a:lnTo>
                    <a:pt x="2420620" y="3009646"/>
                  </a:lnTo>
                  <a:lnTo>
                    <a:pt x="2420620" y="2908046"/>
                  </a:lnTo>
                  <a:close/>
                </a:path>
                <a:path w="8018145" h="5026660">
                  <a:moveTo>
                    <a:pt x="2420620" y="2136902"/>
                  </a:moveTo>
                  <a:lnTo>
                    <a:pt x="2407920" y="2136902"/>
                  </a:lnTo>
                  <a:lnTo>
                    <a:pt x="2407920" y="2147316"/>
                  </a:lnTo>
                  <a:lnTo>
                    <a:pt x="2329434" y="2147316"/>
                  </a:lnTo>
                  <a:lnTo>
                    <a:pt x="2329434" y="2160016"/>
                  </a:lnTo>
                  <a:lnTo>
                    <a:pt x="2414270" y="2160016"/>
                  </a:lnTo>
                  <a:lnTo>
                    <a:pt x="2420620" y="2153666"/>
                  </a:lnTo>
                  <a:lnTo>
                    <a:pt x="2420620" y="2147316"/>
                  </a:lnTo>
                  <a:lnTo>
                    <a:pt x="2420620" y="2136902"/>
                  </a:lnTo>
                  <a:close/>
                </a:path>
                <a:path w="8018145" h="5026660">
                  <a:moveTo>
                    <a:pt x="2420620" y="1997202"/>
                  </a:moveTo>
                  <a:lnTo>
                    <a:pt x="2407920" y="1997202"/>
                  </a:lnTo>
                  <a:lnTo>
                    <a:pt x="2407920" y="2098802"/>
                  </a:lnTo>
                  <a:lnTo>
                    <a:pt x="2420620" y="2098802"/>
                  </a:lnTo>
                  <a:lnTo>
                    <a:pt x="2420620" y="1997202"/>
                  </a:lnTo>
                  <a:close/>
                </a:path>
                <a:path w="8018145" h="5026660">
                  <a:moveTo>
                    <a:pt x="2420620" y="1857502"/>
                  </a:moveTo>
                  <a:lnTo>
                    <a:pt x="2407920" y="1857502"/>
                  </a:lnTo>
                  <a:lnTo>
                    <a:pt x="2407920" y="1959102"/>
                  </a:lnTo>
                  <a:lnTo>
                    <a:pt x="2420620" y="1959102"/>
                  </a:lnTo>
                  <a:lnTo>
                    <a:pt x="2420620" y="1857502"/>
                  </a:lnTo>
                  <a:close/>
                </a:path>
                <a:path w="8018145" h="5026660">
                  <a:moveTo>
                    <a:pt x="2420620" y="1717802"/>
                  </a:moveTo>
                  <a:lnTo>
                    <a:pt x="2407920" y="1717802"/>
                  </a:lnTo>
                  <a:lnTo>
                    <a:pt x="2407920" y="1819402"/>
                  </a:lnTo>
                  <a:lnTo>
                    <a:pt x="2420620" y="1819402"/>
                  </a:lnTo>
                  <a:lnTo>
                    <a:pt x="2420620" y="1717802"/>
                  </a:lnTo>
                  <a:close/>
                </a:path>
                <a:path w="8018145" h="5026660">
                  <a:moveTo>
                    <a:pt x="2420620" y="1578102"/>
                  </a:moveTo>
                  <a:lnTo>
                    <a:pt x="2407920" y="1578102"/>
                  </a:lnTo>
                  <a:lnTo>
                    <a:pt x="2407920" y="1679702"/>
                  </a:lnTo>
                  <a:lnTo>
                    <a:pt x="2420620" y="1679702"/>
                  </a:lnTo>
                  <a:lnTo>
                    <a:pt x="2420620" y="1578102"/>
                  </a:lnTo>
                  <a:close/>
                </a:path>
                <a:path w="8018145" h="5026660">
                  <a:moveTo>
                    <a:pt x="2420620" y="1438402"/>
                  </a:moveTo>
                  <a:lnTo>
                    <a:pt x="2407920" y="1438402"/>
                  </a:lnTo>
                  <a:lnTo>
                    <a:pt x="2407920" y="1540002"/>
                  </a:lnTo>
                  <a:lnTo>
                    <a:pt x="2420620" y="1540002"/>
                  </a:lnTo>
                  <a:lnTo>
                    <a:pt x="2420620" y="1438402"/>
                  </a:lnTo>
                  <a:close/>
                </a:path>
                <a:path w="8018145" h="5026660">
                  <a:moveTo>
                    <a:pt x="2420620" y="1298702"/>
                  </a:moveTo>
                  <a:lnTo>
                    <a:pt x="2407920" y="1298702"/>
                  </a:lnTo>
                  <a:lnTo>
                    <a:pt x="2407920" y="1400302"/>
                  </a:lnTo>
                  <a:lnTo>
                    <a:pt x="2420620" y="1400302"/>
                  </a:lnTo>
                  <a:lnTo>
                    <a:pt x="2420620" y="1298702"/>
                  </a:lnTo>
                  <a:close/>
                </a:path>
                <a:path w="8018145" h="5026660">
                  <a:moveTo>
                    <a:pt x="2420620" y="1159002"/>
                  </a:moveTo>
                  <a:lnTo>
                    <a:pt x="2407920" y="1159002"/>
                  </a:lnTo>
                  <a:lnTo>
                    <a:pt x="2407920" y="1260602"/>
                  </a:lnTo>
                  <a:lnTo>
                    <a:pt x="2420620" y="1260602"/>
                  </a:lnTo>
                  <a:lnTo>
                    <a:pt x="2420620" y="1159002"/>
                  </a:lnTo>
                  <a:close/>
                </a:path>
                <a:path w="8018145" h="5026660">
                  <a:moveTo>
                    <a:pt x="2420620" y="1019302"/>
                  </a:moveTo>
                  <a:lnTo>
                    <a:pt x="2407920" y="1019302"/>
                  </a:lnTo>
                  <a:lnTo>
                    <a:pt x="2407920" y="1120902"/>
                  </a:lnTo>
                  <a:lnTo>
                    <a:pt x="2420620" y="1120902"/>
                  </a:lnTo>
                  <a:lnTo>
                    <a:pt x="2420620" y="1019302"/>
                  </a:lnTo>
                  <a:close/>
                </a:path>
                <a:path w="8018145" h="5026660">
                  <a:moveTo>
                    <a:pt x="2420620" y="879602"/>
                  </a:moveTo>
                  <a:lnTo>
                    <a:pt x="2407920" y="879602"/>
                  </a:lnTo>
                  <a:lnTo>
                    <a:pt x="2407920" y="981202"/>
                  </a:lnTo>
                  <a:lnTo>
                    <a:pt x="2420620" y="981202"/>
                  </a:lnTo>
                  <a:lnTo>
                    <a:pt x="2420620" y="879602"/>
                  </a:lnTo>
                  <a:close/>
                </a:path>
                <a:path w="8018145" h="5026660">
                  <a:moveTo>
                    <a:pt x="2420620" y="739902"/>
                  </a:moveTo>
                  <a:lnTo>
                    <a:pt x="2407920" y="739902"/>
                  </a:lnTo>
                  <a:lnTo>
                    <a:pt x="2407920" y="841502"/>
                  </a:lnTo>
                  <a:lnTo>
                    <a:pt x="2420620" y="841502"/>
                  </a:lnTo>
                  <a:lnTo>
                    <a:pt x="2420620" y="739902"/>
                  </a:lnTo>
                  <a:close/>
                </a:path>
                <a:path w="8018145" h="5026660">
                  <a:moveTo>
                    <a:pt x="2420620" y="600202"/>
                  </a:moveTo>
                  <a:lnTo>
                    <a:pt x="2407920" y="600202"/>
                  </a:lnTo>
                  <a:lnTo>
                    <a:pt x="2407920" y="701802"/>
                  </a:lnTo>
                  <a:lnTo>
                    <a:pt x="2420620" y="701802"/>
                  </a:lnTo>
                  <a:lnTo>
                    <a:pt x="2420620" y="600202"/>
                  </a:lnTo>
                  <a:close/>
                </a:path>
                <a:path w="8018145" h="5026660">
                  <a:moveTo>
                    <a:pt x="2420620" y="460502"/>
                  </a:moveTo>
                  <a:lnTo>
                    <a:pt x="2407920" y="460502"/>
                  </a:lnTo>
                  <a:lnTo>
                    <a:pt x="2407920" y="562102"/>
                  </a:lnTo>
                  <a:lnTo>
                    <a:pt x="2420620" y="562102"/>
                  </a:lnTo>
                  <a:lnTo>
                    <a:pt x="2420620" y="460502"/>
                  </a:lnTo>
                  <a:close/>
                </a:path>
                <a:path w="8018145" h="5026660">
                  <a:moveTo>
                    <a:pt x="2420620" y="320802"/>
                  </a:moveTo>
                  <a:lnTo>
                    <a:pt x="2407920" y="320802"/>
                  </a:lnTo>
                  <a:lnTo>
                    <a:pt x="2407920" y="422402"/>
                  </a:lnTo>
                  <a:lnTo>
                    <a:pt x="2420620" y="422402"/>
                  </a:lnTo>
                  <a:lnTo>
                    <a:pt x="2420620" y="320802"/>
                  </a:lnTo>
                  <a:close/>
                </a:path>
                <a:path w="8018145" h="5026660">
                  <a:moveTo>
                    <a:pt x="2420620" y="181102"/>
                  </a:moveTo>
                  <a:lnTo>
                    <a:pt x="2407920" y="181102"/>
                  </a:lnTo>
                  <a:lnTo>
                    <a:pt x="2407920" y="282702"/>
                  </a:lnTo>
                  <a:lnTo>
                    <a:pt x="2420620" y="282702"/>
                  </a:lnTo>
                  <a:lnTo>
                    <a:pt x="2420620" y="181102"/>
                  </a:lnTo>
                  <a:close/>
                </a:path>
                <a:path w="8018145" h="5026660">
                  <a:moveTo>
                    <a:pt x="2420620" y="41402"/>
                  </a:moveTo>
                  <a:lnTo>
                    <a:pt x="2407920" y="41402"/>
                  </a:lnTo>
                  <a:lnTo>
                    <a:pt x="2407920" y="143002"/>
                  </a:lnTo>
                  <a:lnTo>
                    <a:pt x="2420620" y="143002"/>
                  </a:lnTo>
                  <a:lnTo>
                    <a:pt x="2420620" y="41402"/>
                  </a:lnTo>
                  <a:close/>
                </a:path>
                <a:path w="8018145" h="5026660">
                  <a:moveTo>
                    <a:pt x="3437128" y="4895850"/>
                  </a:moveTo>
                  <a:lnTo>
                    <a:pt x="3424428" y="4895850"/>
                  </a:lnTo>
                  <a:lnTo>
                    <a:pt x="3424428" y="4997450"/>
                  </a:lnTo>
                  <a:lnTo>
                    <a:pt x="3437128" y="4997450"/>
                  </a:lnTo>
                  <a:lnTo>
                    <a:pt x="3437128" y="4895850"/>
                  </a:lnTo>
                  <a:close/>
                </a:path>
                <a:path w="8018145" h="5026660">
                  <a:moveTo>
                    <a:pt x="3437128" y="4756150"/>
                  </a:moveTo>
                  <a:lnTo>
                    <a:pt x="3424428" y="4756150"/>
                  </a:lnTo>
                  <a:lnTo>
                    <a:pt x="3424428" y="4857750"/>
                  </a:lnTo>
                  <a:lnTo>
                    <a:pt x="3437128" y="4857750"/>
                  </a:lnTo>
                  <a:lnTo>
                    <a:pt x="3437128" y="4756150"/>
                  </a:lnTo>
                  <a:close/>
                </a:path>
                <a:path w="8018145" h="5026660">
                  <a:moveTo>
                    <a:pt x="3437128" y="4616450"/>
                  </a:moveTo>
                  <a:lnTo>
                    <a:pt x="3424428" y="4616450"/>
                  </a:lnTo>
                  <a:lnTo>
                    <a:pt x="3424428" y="4718050"/>
                  </a:lnTo>
                  <a:lnTo>
                    <a:pt x="3437128" y="4718050"/>
                  </a:lnTo>
                  <a:lnTo>
                    <a:pt x="3437128" y="4616450"/>
                  </a:lnTo>
                  <a:close/>
                </a:path>
                <a:path w="8018145" h="5026660">
                  <a:moveTo>
                    <a:pt x="3437128" y="4476750"/>
                  </a:moveTo>
                  <a:lnTo>
                    <a:pt x="3424428" y="4476750"/>
                  </a:lnTo>
                  <a:lnTo>
                    <a:pt x="3424428" y="4578350"/>
                  </a:lnTo>
                  <a:lnTo>
                    <a:pt x="3437128" y="4578350"/>
                  </a:lnTo>
                  <a:lnTo>
                    <a:pt x="3437128" y="4476750"/>
                  </a:lnTo>
                  <a:close/>
                </a:path>
                <a:path w="8018145" h="5026660">
                  <a:moveTo>
                    <a:pt x="3437128" y="4337050"/>
                  </a:moveTo>
                  <a:lnTo>
                    <a:pt x="3424428" y="4337050"/>
                  </a:lnTo>
                  <a:lnTo>
                    <a:pt x="3424428" y="4438650"/>
                  </a:lnTo>
                  <a:lnTo>
                    <a:pt x="3437128" y="4438650"/>
                  </a:lnTo>
                  <a:lnTo>
                    <a:pt x="3437128" y="4337050"/>
                  </a:lnTo>
                  <a:close/>
                </a:path>
                <a:path w="8018145" h="5026660">
                  <a:moveTo>
                    <a:pt x="3437128" y="4197350"/>
                  </a:moveTo>
                  <a:lnTo>
                    <a:pt x="3424428" y="4197350"/>
                  </a:lnTo>
                  <a:lnTo>
                    <a:pt x="3424428" y="4298950"/>
                  </a:lnTo>
                  <a:lnTo>
                    <a:pt x="3437128" y="4298950"/>
                  </a:lnTo>
                  <a:lnTo>
                    <a:pt x="3437128" y="4197350"/>
                  </a:lnTo>
                  <a:close/>
                </a:path>
                <a:path w="8018145" h="5026660">
                  <a:moveTo>
                    <a:pt x="3437128" y="4057650"/>
                  </a:moveTo>
                  <a:lnTo>
                    <a:pt x="3424428" y="4057650"/>
                  </a:lnTo>
                  <a:lnTo>
                    <a:pt x="3424428" y="4159250"/>
                  </a:lnTo>
                  <a:lnTo>
                    <a:pt x="3437128" y="4159250"/>
                  </a:lnTo>
                  <a:lnTo>
                    <a:pt x="3437128" y="4057650"/>
                  </a:lnTo>
                  <a:close/>
                </a:path>
                <a:path w="8018145" h="5026660">
                  <a:moveTo>
                    <a:pt x="3437128" y="3917950"/>
                  </a:moveTo>
                  <a:lnTo>
                    <a:pt x="3424428" y="3917950"/>
                  </a:lnTo>
                  <a:lnTo>
                    <a:pt x="3424428" y="4019550"/>
                  </a:lnTo>
                  <a:lnTo>
                    <a:pt x="3437128" y="4019550"/>
                  </a:lnTo>
                  <a:lnTo>
                    <a:pt x="3437128" y="3917950"/>
                  </a:lnTo>
                  <a:close/>
                </a:path>
                <a:path w="8018145" h="5026660">
                  <a:moveTo>
                    <a:pt x="3437128" y="3778250"/>
                  </a:moveTo>
                  <a:lnTo>
                    <a:pt x="3424428" y="3778250"/>
                  </a:lnTo>
                  <a:lnTo>
                    <a:pt x="3424428" y="3879850"/>
                  </a:lnTo>
                  <a:lnTo>
                    <a:pt x="3437128" y="3879850"/>
                  </a:lnTo>
                  <a:lnTo>
                    <a:pt x="3437128" y="3778250"/>
                  </a:lnTo>
                  <a:close/>
                </a:path>
                <a:path w="8018145" h="5026660">
                  <a:moveTo>
                    <a:pt x="3437128" y="3638550"/>
                  </a:moveTo>
                  <a:lnTo>
                    <a:pt x="3424428" y="3638550"/>
                  </a:lnTo>
                  <a:lnTo>
                    <a:pt x="3424428" y="3740150"/>
                  </a:lnTo>
                  <a:lnTo>
                    <a:pt x="3437128" y="3740150"/>
                  </a:lnTo>
                  <a:lnTo>
                    <a:pt x="3437128" y="3638550"/>
                  </a:lnTo>
                  <a:close/>
                </a:path>
                <a:path w="8018145" h="5026660">
                  <a:moveTo>
                    <a:pt x="3437128" y="3498850"/>
                  </a:moveTo>
                  <a:lnTo>
                    <a:pt x="3424428" y="3498850"/>
                  </a:lnTo>
                  <a:lnTo>
                    <a:pt x="3424428" y="3600450"/>
                  </a:lnTo>
                  <a:lnTo>
                    <a:pt x="3437128" y="3600450"/>
                  </a:lnTo>
                  <a:lnTo>
                    <a:pt x="3437128" y="3498850"/>
                  </a:lnTo>
                  <a:close/>
                </a:path>
                <a:path w="8018145" h="5026660">
                  <a:moveTo>
                    <a:pt x="3437128" y="3359150"/>
                  </a:moveTo>
                  <a:lnTo>
                    <a:pt x="3424428" y="3359150"/>
                  </a:lnTo>
                  <a:lnTo>
                    <a:pt x="3424428" y="3460750"/>
                  </a:lnTo>
                  <a:lnTo>
                    <a:pt x="3437128" y="3460750"/>
                  </a:lnTo>
                  <a:lnTo>
                    <a:pt x="3437128" y="3359150"/>
                  </a:lnTo>
                  <a:close/>
                </a:path>
                <a:path w="8018145" h="5026660">
                  <a:moveTo>
                    <a:pt x="3437128" y="3219450"/>
                  </a:moveTo>
                  <a:lnTo>
                    <a:pt x="3424428" y="3219450"/>
                  </a:lnTo>
                  <a:lnTo>
                    <a:pt x="3424428" y="3321050"/>
                  </a:lnTo>
                  <a:lnTo>
                    <a:pt x="3437128" y="3321050"/>
                  </a:lnTo>
                  <a:lnTo>
                    <a:pt x="3437128" y="3219450"/>
                  </a:lnTo>
                  <a:close/>
                </a:path>
                <a:path w="8018145" h="5026660">
                  <a:moveTo>
                    <a:pt x="3437128" y="3079750"/>
                  </a:moveTo>
                  <a:lnTo>
                    <a:pt x="3424428" y="3079750"/>
                  </a:lnTo>
                  <a:lnTo>
                    <a:pt x="3424428" y="3181350"/>
                  </a:lnTo>
                  <a:lnTo>
                    <a:pt x="3437128" y="3181350"/>
                  </a:lnTo>
                  <a:lnTo>
                    <a:pt x="3437128" y="3079750"/>
                  </a:lnTo>
                  <a:close/>
                </a:path>
                <a:path w="8018145" h="5026660">
                  <a:moveTo>
                    <a:pt x="3437128" y="2940050"/>
                  </a:moveTo>
                  <a:lnTo>
                    <a:pt x="3424428" y="2940050"/>
                  </a:lnTo>
                  <a:lnTo>
                    <a:pt x="3424428" y="3041650"/>
                  </a:lnTo>
                  <a:lnTo>
                    <a:pt x="3437128" y="3041650"/>
                  </a:lnTo>
                  <a:lnTo>
                    <a:pt x="3437128" y="2940050"/>
                  </a:lnTo>
                  <a:close/>
                </a:path>
                <a:path w="8018145" h="5026660">
                  <a:moveTo>
                    <a:pt x="3437128" y="2800350"/>
                  </a:moveTo>
                  <a:lnTo>
                    <a:pt x="3424428" y="2800350"/>
                  </a:lnTo>
                  <a:lnTo>
                    <a:pt x="3424428" y="2901950"/>
                  </a:lnTo>
                  <a:lnTo>
                    <a:pt x="3437128" y="2901950"/>
                  </a:lnTo>
                  <a:lnTo>
                    <a:pt x="3437128" y="2800350"/>
                  </a:lnTo>
                  <a:close/>
                </a:path>
                <a:path w="8018145" h="5026660">
                  <a:moveTo>
                    <a:pt x="3437128" y="2660650"/>
                  </a:moveTo>
                  <a:lnTo>
                    <a:pt x="3424428" y="2660650"/>
                  </a:lnTo>
                  <a:lnTo>
                    <a:pt x="3424428" y="2762250"/>
                  </a:lnTo>
                  <a:lnTo>
                    <a:pt x="3437128" y="2762250"/>
                  </a:lnTo>
                  <a:lnTo>
                    <a:pt x="3437128" y="2660650"/>
                  </a:lnTo>
                  <a:close/>
                </a:path>
                <a:path w="8018145" h="5026660">
                  <a:moveTo>
                    <a:pt x="3437128" y="2520950"/>
                  </a:moveTo>
                  <a:lnTo>
                    <a:pt x="3424428" y="2520950"/>
                  </a:lnTo>
                  <a:lnTo>
                    <a:pt x="3424428" y="2622550"/>
                  </a:lnTo>
                  <a:lnTo>
                    <a:pt x="3437128" y="2622550"/>
                  </a:lnTo>
                  <a:lnTo>
                    <a:pt x="3437128" y="2520950"/>
                  </a:lnTo>
                  <a:close/>
                </a:path>
                <a:path w="8018145" h="5026660">
                  <a:moveTo>
                    <a:pt x="3437128" y="2381250"/>
                  </a:moveTo>
                  <a:lnTo>
                    <a:pt x="3424428" y="2381250"/>
                  </a:lnTo>
                  <a:lnTo>
                    <a:pt x="3424428" y="2482850"/>
                  </a:lnTo>
                  <a:lnTo>
                    <a:pt x="3437128" y="2482850"/>
                  </a:lnTo>
                  <a:lnTo>
                    <a:pt x="3437128" y="2381250"/>
                  </a:lnTo>
                  <a:close/>
                </a:path>
                <a:path w="8018145" h="5026660">
                  <a:moveTo>
                    <a:pt x="3437128" y="2241550"/>
                  </a:moveTo>
                  <a:lnTo>
                    <a:pt x="3424428" y="2241550"/>
                  </a:lnTo>
                  <a:lnTo>
                    <a:pt x="3424428" y="2343150"/>
                  </a:lnTo>
                  <a:lnTo>
                    <a:pt x="3437128" y="2343150"/>
                  </a:lnTo>
                  <a:lnTo>
                    <a:pt x="3437128" y="2241550"/>
                  </a:lnTo>
                  <a:close/>
                </a:path>
                <a:path w="8018145" h="5026660">
                  <a:moveTo>
                    <a:pt x="3437128" y="2101850"/>
                  </a:moveTo>
                  <a:lnTo>
                    <a:pt x="3424428" y="2101850"/>
                  </a:lnTo>
                  <a:lnTo>
                    <a:pt x="3424428" y="2203450"/>
                  </a:lnTo>
                  <a:lnTo>
                    <a:pt x="3437128" y="2203450"/>
                  </a:lnTo>
                  <a:lnTo>
                    <a:pt x="3437128" y="2101850"/>
                  </a:lnTo>
                  <a:close/>
                </a:path>
                <a:path w="8018145" h="5026660">
                  <a:moveTo>
                    <a:pt x="3437128" y="1962150"/>
                  </a:moveTo>
                  <a:lnTo>
                    <a:pt x="3424428" y="1962150"/>
                  </a:lnTo>
                  <a:lnTo>
                    <a:pt x="3424428" y="2063750"/>
                  </a:lnTo>
                  <a:lnTo>
                    <a:pt x="3437128" y="2063750"/>
                  </a:lnTo>
                  <a:lnTo>
                    <a:pt x="3437128" y="1962150"/>
                  </a:lnTo>
                  <a:close/>
                </a:path>
                <a:path w="8018145" h="5026660">
                  <a:moveTo>
                    <a:pt x="3437128" y="1822450"/>
                  </a:moveTo>
                  <a:lnTo>
                    <a:pt x="3424428" y="1822450"/>
                  </a:lnTo>
                  <a:lnTo>
                    <a:pt x="3424428" y="1924050"/>
                  </a:lnTo>
                  <a:lnTo>
                    <a:pt x="3437128" y="1924050"/>
                  </a:lnTo>
                  <a:lnTo>
                    <a:pt x="3437128" y="1822450"/>
                  </a:lnTo>
                  <a:close/>
                </a:path>
                <a:path w="8018145" h="5026660">
                  <a:moveTo>
                    <a:pt x="3437128" y="1682750"/>
                  </a:moveTo>
                  <a:lnTo>
                    <a:pt x="3424428" y="1682750"/>
                  </a:lnTo>
                  <a:lnTo>
                    <a:pt x="3424428" y="1784350"/>
                  </a:lnTo>
                  <a:lnTo>
                    <a:pt x="3437128" y="1784350"/>
                  </a:lnTo>
                  <a:lnTo>
                    <a:pt x="3437128" y="1682750"/>
                  </a:lnTo>
                  <a:close/>
                </a:path>
                <a:path w="8018145" h="5026660">
                  <a:moveTo>
                    <a:pt x="3437128" y="1543050"/>
                  </a:moveTo>
                  <a:lnTo>
                    <a:pt x="3424428" y="1543050"/>
                  </a:lnTo>
                  <a:lnTo>
                    <a:pt x="3424428" y="1644650"/>
                  </a:lnTo>
                  <a:lnTo>
                    <a:pt x="3437128" y="1644650"/>
                  </a:lnTo>
                  <a:lnTo>
                    <a:pt x="3437128" y="1543050"/>
                  </a:lnTo>
                  <a:close/>
                </a:path>
                <a:path w="8018145" h="5026660">
                  <a:moveTo>
                    <a:pt x="3437128" y="1403350"/>
                  </a:moveTo>
                  <a:lnTo>
                    <a:pt x="3424428" y="1403350"/>
                  </a:lnTo>
                  <a:lnTo>
                    <a:pt x="3424428" y="1504950"/>
                  </a:lnTo>
                  <a:lnTo>
                    <a:pt x="3437128" y="1504950"/>
                  </a:lnTo>
                  <a:lnTo>
                    <a:pt x="3437128" y="1403350"/>
                  </a:lnTo>
                  <a:close/>
                </a:path>
                <a:path w="8018145" h="5026660">
                  <a:moveTo>
                    <a:pt x="3437128" y="1263650"/>
                  </a:moveTo>
                  <a:lnTo>
                    <a:pt x="3424428" y="1263650"/>
                  </a:lnTo>
                  <a:lnTo>
                    <a:pt x="3424428" y="1365250"/>
                  </a:lnTo>
                  <a:lnTo>
                    <a:pt x="3437128" y="1365250"/>
                  </a:lnTo>
                  <a:lnTo>
                    <a:pt x="3437128" y="1263650"/>
                  </a:lnTo>
                  <a:close/>
                </a:path>
                <a:path w="8018145" h="5026660">
                  <a:moveTo>
                    <a:pt x="3437128" y="1123950"/>
                  </a:moveTo>
                  <a:lnTo>
                    <a:pt x="3424428" y="1123950"/>
                  </a:lnTo>
                  <a:lnTo>
                    <a:pt x="3424428" y="1225550"/>
                  </a:lnTo>
                  <a:lnTo>
                    <a:pt x="3437128" y="1225550"/>
                  </a:lnTo>
                  <a:lnTo>
                    <a:pt x="3437128" y="1123950"/>
                  </a:lnTo>
                  <a:close/>
                </a:path>
                <a:path w="8018145" h="5026660">
                  <a:moveTo>
                    <a:pt x="3437128" y="984250"/>
                  </a:moveTo>
                  <a:lnTo>
                    <a:pt x="3424428" y="984250"/>
                  </a:lnTo>
                  <a:lnTo>
                    <a:pt x="3424428" y="1085850"/>
                  </a:lnTo>
                  <a:lnTo>
                    <a:pt x="3437128" y="1085850"/>
                  </a:lnTo>
                  <a:lnTo>
                    <a:pt x="3437128" y="984250"/>
                  </a:lnTo>
                  <a:close/>
                </a:path>
                <a:path w="8018145" h="5026660">
                  <a:moveTo>
                    <a:pt x="3437128" y="844550"/>
                  </a:moveTo>
                  <a:lnTo>
                    <a:pt x="3424428" y="844550"/>
                  </a:lnTo>
                  <a:lnTo>
                    <a:pt x="3424428" y="946150"/>
                  </a:lnTo>
                  <a:lnTo>
                    <a:pt x="3437128" y="946150"/>
                  </a:lnTo>
                  <a:lnTo>
                    <a:pt x="3437128" y="844550"/>
                  </a:lnTo>
                  <a:close/>
                </a:path>
                <a:path w="8018145" h="5026660">
                  <a:moveTo>
                    <a:pt x="3437128" y="704850"/>
                  </a:moveTo>
                  <a:lnTo>
                    <a:pt x="3424428" y="704850"/>
                  </a:lnTo>
                  <a:lnTo>
                    <a:pt x="3424428" y="806450"/>
                  </a:lnTo>
                  <a:lnTo>
                    <a:pt x="3437128" y="806450"/>
                  </a:lnTo>
                  <a:lnTo>
                    <a:pt x="3437128" y="704850"/>
                  </a:lnTo>
                  <a:close/>
                </a:path>
                <a:path w="8018145" h="5026660">
                  <a:moveTo>
                    <a:pt x="3437128" y="565150"/>
                  </a:moveTo>
                  <a:lnTo>
                    <a:pt x="3424428" y="565150"/>
                  </a:lnTo>
                  <a:lnTo>
                    <a:pt x="3424428" y="666750"/>
                  </a:lnTo>
                  <a:lnTo>
                    <a:pt x="3437128" y="666750"/>
                  </a:lnTo>
                  <a:lnTo>
                    <a:pt x="3437128" y="565150"/>
                  </a:lnTo>
                  <a:close/>
                </a:path>
                <a:path w="8018145" h="5026660">
                  <a:moveTo>
                    <a:pt x="3437128" y="425450"/>
                  </a:moveTo>
                  <a:lnTo>
                    <a:pt x="3424428" y="425450"/>
                  </a:lnTo>
                  <a:lnTo>
                    <a:pt x="3424428" y="527050"/>
                  </a:lnTo>
                  <a:lnTo>
                    <a:pt x="3437128" y="527050"/>
                  </a:lnTo>
                  <a:lnTo>
                    <a:pt x="3437128" y="425450"/>
                  </a:lnTo>
                  <a:close/>
                </a:path>
                <a:path w="8018145" h="5026660">
                  <a:moveTo>
                    <a:pt x="3437128" y="285750"/>
                  </a:moveTo>
                  <a:lnTo>
                    <a:pt x="3424428" y="285750"/>
                  </a:lnTo>
                  <a:lnTo>
                    <a:pt x="3424428" y="387350"/>
                  </a:lnTo>
                  <a:lnTo>
                    <a:pt x="3437128" y="387350"/>
                  </a:lnTo>
                  <a:lnTo>
                    <a:pt x="3437128" y="285750"/>
                  </a:lnTo>
                  <a:close/>
                </a:path>
                <a:path w="8018145" h="5026660">
                  <a:moveTo>
                    <a:pt x="3437128" y="146050"/>
                  </a:moveTo>
                  <a:lnTo>
                    <a:pt x="3424428" y="146050"/>
                  </a:lnTo>
                  <a:lnTo>
                    <a:pt x="3424428" y="247650"/>
                  </a:lnTo>
                  <a:lnTo>
                    <a:pt x="3437128" y="247650"/>
                  </a:lnTo>
                  <a:lnTo>
                    <a:pt x="3437128" y="146050"/>
                  </a:lnTo>
                  <a:close/>
                </a:path>
                <a:path w="8018145" h="5026660">
                  <a:moveTo>
                    <a:pt x="3437128" y="6350"/>
                  </a:moveTo>
                  <a:lnTo>
                    <a:pt x="3424428" y="6350"/>
                  </a:lnTo>
                  <a:lnTo>
                    <a:pt x="3424428" y="107950"/>
                  </a:lnTo>
                  <a:lnTo>
                    <a:pt x="3437128" y="107950"/>
                  </a:lnTo>
                  <a:lnTo>
                    <a:pt x="3437128" y="6350"/>
                  </a:lnTo>
                  <a:close/>
                </a:path>
                <a:path w="8018145" h="5026660">
                  <a:moveTo>
                    <a:pt x="3547618" y="5013960"/>
                  </a:moveTo>
                  <a:lnTo>
                    <a:pt x="3446018" y="5013960"/>
                  </a:lnTo>
                  <a:lnTo>
                    <a:pt x="3446018" y="5026660"/>
                  </a:lnTo>
                  <a:lnTo>
                    <a:pt x="3547618" y="5026660"/>
                  </a:lnTo>
                  <a:lnTo>
                    <a:pt x="3547618" y="5013960"/>
                  </a:lnTo>
                  <a:close/>
                </a:path>
                <a:path w="8018145" h="5026660">
                  <a:moveTo>
                    <a:pt x="3687318" y="5013960"/>
                  </a:moveTo>
                  <a:lnTo>
                    <a:pt x="3585718" y="5013960"/>
                  </a:lnTo>
                  <a:lnTo>
                    <a:pt x="3585718" y="5026660"/>
                  </a:lnTo>
                  <a:lnTo>
                    <a:pt x="3687318" y="5026660"/>
                  </a:lnTo>
                  <a:lnTo>
                    <a:pt x="3687318" y="5013960"/>
                  </a:lnTo>
                  <a:close/>
                </a:path>
                <a:path w="8018145" h="5026660">
                  <a:moveTo>
                    <a:pt x="3827018" y="5013960"/>
                  </a:moveTo>
                  <a:lnTo>
                    <a:pt x="3725418" y="5013960"/>
                  </a:lnTo>
                  <a:lnTo>
                    <a:pt x="3725418" y="5026660"/>
                  </a:lnTo>
                  <a:lnTo>
                    <a:pt x="3827018" y="5026660"/>
                  </a:lnTo>
                  <a:lnTo>
                    <a:pt x="3827018" y="5013960"/>
                  </a:lnTo>
                  <a:close/>
                </a:path>
                <a:path w="8018145" h="5026660">
                  <a:moveTo>
                    <a:pt x="3966718" y="5013960"/>
                  </a:moveTo>
                  <a:lnTo>
                    <a:pt x="3865118" y="5013960"/>
                  </a:lnTo>
                  <a:lnTo>
                    <a:pt x="3865118" y="5026660"/>
                  </a:lnTo>
                  <a:lnTo>
                    <a:pt x="3966718" y="5026660"/>
                  </a:lnTo>
                  <a:lnTo>
                    <a:pt x="3966718" y="5013960"/>
                  </a:lnTo>
                  <a:close/>
                </a:path>
                <a:path w="8018145" h="5026660">
                  <a:moveTo>
                    <a:pt x="4106418" y="5013960"/>
                  </a:moveTo>
                  <a:lnTo>
                    <a:pt x="4004818" y="5013960"/>
                  </a:lnTo>
                  <a:lnTo>
                    <a:pt x="4004818" y="5026660"/>
                  </a:lnTo>
                  <a:lnTo>
                    <a:pt x="4106418" y="5026660"/>
                  </a:lnTo>
                  <a:lnTo>
                    <a:pt x="4106418" y="5013960"/>
                  </a:lnTo>
                  <a:close/>
                </a:path>
                <a:path w="8018145" h="5026660">
                  <a:moveTo>
                    <a:pt x="4246118" y="5013960"/>
                  </a:moveTo>
                  <a:lnTo>
                    <a:pt x="4144518" y="5013960"/>
                  </a:lnTo>
                  <a:lnTo>
                    <a:pt x="4144518" y="5026660"/>
                  </a:lnTo>
                  <a:lnTo>
                    <a:pt x="4246118" y="5026660"/>
                  </a:lnTo>
                  <a:lnTo>
                    <a:pt x="4246118" y="5013960"/>
                  </a:lnTo>
                  <a:close/>
                </a:path>
                <a:path w="8018145" h="5026660">
                  <a:moveTo>
                    <a:pt x="4385818" y="5013960"/>
                  </a:moveTo>
                  <a:lnTo>
                    <a:pt x="4284218" y="5013960"/>
                  </a:lnTo>
                  <a:lnTo>
                    <a:pt x="4284218" y="5026660"/>
                  </a:lnTo>
                  <a:lnTo>
                    <a:pt x="4385818" y="5026660"/>
                  </a:lnTo>
                  <a:lnTo>
                    <a:pt x="4385818" y="5013960"/>
                  </a:lnTo>
                  <a:close/>
                </a:path>
                <a:path w="8018145" h="5026660">
                  <a:moveTo>
                    <a:pt x="4525518" y="5013960"/>
                  </a:moveTo>
                  <a:lnTo>
                    <a:pt x="4423918" y="5013960"/>
                  </a:lnTo>
                  <a:lnTo>
                    <a:pt x="4423918" y="5026660"/>
                  </a:lnTo>
                  <a:lnTo>
                    <a:pt x="4525518" y="5026660"/>
                  </a:lnTo>
                  <a:lnTo>
                    <a:pt x="4525518" y="5013960"/>
                  </a:lnTo>
                  <a:close/>
                </a:path>
                <a:path w="8018145" h="5026660">
                  <a:moveTo>
                    <a:pt x="4665218" y="5013960"/>
                  </a:moveTo>
                  <a:lnTo>
                    <a:pt x="4563618" y="5013960"/>
                  </a:lnTo>
                  <a:lnTo>
                    <a:pt x="4563618" y="5026660"/>
                  </a:lnTo>
                  <a:lnTo>
                    <a:pt x="4665218" y="5026660"/>
                  </a:lnTo>
                  <a:lnTo>
                    <a:pt x="4665218" y="5013960"/>
                  </a:lnTo>
                  <a:close/>
                </a:path>
                <a:path w="8018145" h="5026660">
                  <a:moveTo>
                    <a:pt x="4804918" y="5013960"/>
                  </a:moveTo>
                  <a:lnTo>
                    <a:pt x="4703318" y="5013960"/>
                  </a:lnTo>
                  <a:lnTo>
                    <a:pt x="4703318" y="5026660"/>
                  </a:lnTo>
                  <a:lnTo>
                    <a:pt x="4804918" y="5026660"/>
                  </a:lnTo>
                  <a:lnTo>
                    <a:pt x="4804918" y="5013960"/>
                  </a:lnTo>
                  <a:close/>
                </a:path>
                <a:path w="8018145" h="5026660">
                  <a:moveTo>
                    <a:pt x="4944618" y="5013960"/>
                  </a:moveTo>
                  <a:lnTo>
                    <a:pt x="4843018" y="5013960"/>
                  </a:lnTo>
                  <a:lnTo>
                    <a:pt x="4843018" y="5026660"/>
                  </a:lnTo>
                  <a:lnTo>
                    <a:pt x="4944618" y="5026660"/>
                  </a:lnTo>
                  <a:lnTo>
                    <a:pt x="4944618" y="5013960"/>
                  </a:lnTo>
                  <a:close/>
                </a:path>
                <a:path w="8018145" h="5026660">
                  <a:moveTo>
                    <a:pt x="5084318" y="5013960"/>
                  </a:moveTo>
                  <a:lnTo>
                    <a:pt x="4982718" y="5013960"/>
                  </a:lnTo>
                  <a:lnTo>
                    <a:pt x="4982718" y="5026660"/>
                  </a:lnTo>
                  <a:lnTo>
                    <a:pt x="5084318" y="5026660"/>
                  </a:lnTo>
                  <a:lnTo>
                    <a:pt x="5084318" y="5013960"/>
                  </a:lnTo>
                  <a:close/>
                </a:path>
                <a:path w="8018145" h="5026660">
                  <a:moveTo>
                    <a:pt x="5224018" y="5013960"/>
                  </a:moveTo>
                  <a:lnTo>
                    <a:pt x="5122418" y="5013960"/>
                  </a:lnTo>
                  <a:lnTo>
                    <a:pt x="5122418" y="5026660"/>
                  </a:lnTo>
                  <a:lnTo>
                    <a:pt x="5224018" y="5026660"/>
                  </a:lnTo>
                  <a:lnTo>
                    <a:pt x="5224018" y="5013960"/>
                  </a:lnTo>
                  <a:close/>
                </a:path>
                <a:path w="8018145" h="5026660">
                  <a:moveTo>
                    <a:pt x="5363718" y="5013960"/>
                  </a:moveTo>
                  <a:lnTo>
                    <a:pt x="5262118" y="5013960"/>
                  </a:lnTo>
                  <a:lnTo>
                    <a:pt x="5262118" y="5026660"/>
                  </a:lnTo>
                  <a:lnTo>
                    <a:pt x="5363718" y="5026660"/>
                  </a:lnTo>
                  <a:lnTo>
                    <a:pt x="5363718" y="5013960"/>
                  </a:lnTo>
                  <a:close/>
                </a:path>
                <a:path w="8018145" h="5026660">
                  <a:moveTo>
                    <a:pt x="5503418" y="5013960"/>
                  </a:moveTo>
                  <a:lnTo>
                    <a:pt x="5401818" y="5013960"/>
                  </a:lnTo>
                  <a:lnTo>
                    <a:pt x="5401818" y="5026660"/>
                  </a:lnTo>
                  <a:lnTo>
                    <a:pt x="5503418" y="5026660"/>
                  </a:lnTo>
                  <a:lnTo>
                    <a:pt x="5503418" y="5013960"/>
                  </a:lnTo>
                  <a:close/>
                </a:path>
                <a:path w="8018145" h="5026660">
                  <a:moveTo>
                    <a:pt x="5643118" y="5013960"/>
                  </a:moveTo>
                  <a:lnTo>
                    <a:pt x="5541518" y="5013960"/>
                  </a:lnTo>
                  <a:lnTo>
                    <a:pt x="5541518" y="5026660"/>
                  </a:lnTo>
                  <a:lnTo>
                    <a:pt x="5643118" y="5026660"/>
                  </a:lnTo>
                  <a:lnTo>
                    <a:pt x="5643118" y="5013960"/>
                  </a:lnTo>
                  <a:close/>
                </a:path>
                <a:path w="8018145" h="5026660">
                  <a:moveTo>
                    <a:pt x="5782818" y="5013960"/>
                  </a:moveTo>
                  <a:lnTo>
                    <a:pt x="5681218" y="5013960"/>
                  </a:lnTo>
                  <a:lnTo>
                    <a:pt x="5681218" y="5026660"/>
                  </a:lnTo>
                  <a:lnTo>
                    <a:pt x="5782818" y="5026660"/>
                  </a:lnTo>
                  <a:lnTo>
                    <a:pt x="5782818" y="5013960"/>
                  </a:lnTo>
                  <a:close/>
                </a:path>
                <a:path w="8018145" h="5026660">
                  <a:moveTo>
                    <a:pt x="5922518" y="5013960"/>
                  </a:moveTo>
                  <a:lnTo>
                    <a:pt x="5820918" y="5013960"/>
                  </a:lnTo>
                  <a:lnTo>
                    <a:pt x="5820918" y="5026660"/>
                  </a:lnTo>
                  <a:lnTo>
                    <a:pt x="5922518" y="5026660"/>
                  </a:lnTo>
                  <a:lnTo>
                    <a:pt x="5922518" y="5013960"/>
                  </a:lnTo>
                  <a:close/>
                </a:path>
                <a:path w="8018145" h="5026660">
                  <a:moveTo>
                    <a:pt x="6062218" y="5013960"/>
                  </a:moveTo>
                  <a:lnTo>
                    <a:pt x="5960618" y="5013960"/>
                  </a:lnTo>
                  <a:lnTo>
                    <a:pt x="5960618" y="5026660"/>
                  </a:lnTo>
                  <a:lnTo>
                    <a:pt x="6062218" y="5026660"/>
                  </a:lnTo>
                  <a:lnTo>
                    <a:pt x="6062218" y="5013960"/>
                  </a:lnTo>
                  <a:close/>
                </a:path>
                <a:path w="8018145" h="5026660">
                  <a:moveTo>
                    <a:pt x="6201918" y="5013960"/>
                  </a:moveTo>
                  <a:lnTo>
                    <a:pt x="6100318" y="5013960"/>
                  </a:lnTo>
                  <a:lnTo>
                    <a:pt x="6100318" y="5026660"/>
                  </a:lnTo>
                  <a:lnTo>
                    <a:pt x="6201918" y="5026660"/>
                  </a:lnTo>
                  <a:lnTo>
                    <a:pt x="6201918" y="5013960"/>
                  </a:lnTo>
                  <a:close/>
                </a:path>
                <a:path w="8018145" h="5026660">
                  <a:moveTo>
                    <a:pt x="6341618" y="5013960"/>
                  </a:moveTo>
                  <a:lnTo>
                    <a:pt x="6240018" y="5013960"/>
                  </a:lnTo>
                  <a:lnTo>
                    <a:pt x="6240018" y="5026660"/>
                  </a:lnTo>
                  <a:lnTo>
                    <a:pt x="6341618" y="5026660"/>
                  </a:lnTo>
                  <a:lnTo>
                    <a:pt x="6341618" y="5013960"/>
                  </a:lnTo>
                  <a:close/>
                </a:path>
                <a:path w="8018145" h="5026660">
                  <a:moveTo>
                    <a:pt x="6481318" y="5013960"/>
                  </a:moveTo>
                  <a:lnTo>
                    <a:pt x="6379718" y="5013960"/>
                  </a:lnTo>
                  <a:lnTo>
                    <a:pt x="6379718" y="5026660"/>
                  </a:lnTo>
                  <a:lnTo>
                    <a:pt x="6481318" y="5026660"/>
                  </a:lnTo>
                  <a:lnTo>
                    <a:pt x="6481318" y="5013960"/>
                  </a:lnTo>
                  <a:close/>
                </a:path>
                <a:path w="8018145" h="5026660">
                  <a:moveTo>
                    <a:pt x="6621018" y="5013960"/>
                  </a:moveTo>
                  <a:lnTo>
                    <a:pt x="6519418" y="5013960"/>
                  </a:lnTo>
                  <a:lnTo>
                    <a:pt x="6519418" y="5026660"/>
                  </a:lnTo>
                  <a:lnTo>
                    <a:pt x="6621018" y="5026660"/>
                  </a:lnTo>
                  <a:lnTo>
                    <a:pt x="6621018" y="5013960"/>
                  </a:lnTo>
                  <a:close/>
                </a:path>
                <a:path w="8018145" h="5026660">
                  <a:moveTo>
                    <a:pt x="6760718" y="5013960"/>
                  </a:moveTo>
                  <a:lnTo>
                    <a:pt x="6659118" y="5013960"/>
                  </a:lnTo>
                  <a:lnTo>
                    <a:pt x="6659118" y="5026660"/>
                  </a:lnTo>
                  <a:lnTo>
                    <a:pt x="6760718" y="5026660"/>
                  </a:lnTo>
                  <a:lnTo>
                    <a:pt x="6760718" y="5013960"/>
                  </a:lnTo>
                  <a:close/>
                </a:path>
                <a:path w="8018145" h="5026660">
                  <a:moveTo>
                    <a:pt x="6900418" y="5013960"/>
                  </a:moveTo>
                  <a:lnTo>
                    <a:pt x="6798818" y="5013960"/>
                  </a:lnTo>
                  <a:lnTo>
                    <a:pt x="6798818" y="5026660"/>
                  </a:lnTo>
                  <a:lnTo>
                    <a:pt x="6900418" y="5026660"/>
                  </a:lnTo>
                  <a:lnTo>
                    <a:pt x="6900418" y="5013960"/>
                  </a:lnTo>
                  <a:close/>
                </a:path>
                <a:path w="8018145" h="5026660">
                  <a:moveTo>
                    <a:pt x="7040118" y="5013960"/>
                  </a:moveTo>
                  <a:lnTo>
                    <a:pt x="6938518" y="5013960"/>
                  </a:lnTo>
                  <a:lnTo>
                    <a:pt x="6938518" y="5026660"/>
                  </a:lnTo>
                  <a:lnTo>
                    <a:pt x="7040118" y="5026660"/>
                  </a:lnTo>
                  <a:lnTo>
                    <a:pt x="7040118" y="5013960"/>
                  </a:lnTo>
                  <a:close/>
                </a:path>
                <a:path w="8018145" h="5026660">
                  <a:moveTo>
                    <a:pt x="7179818" y="5013960"/>
                  </a:moveTo>
                  <a:lnTo>
                    <a:pt x="7078218" y="5013960"/>
                  </a:lnTo>
                  <a:lnTo>
                    <a:pt x="7078218" y="5026660"/>
                  </a:lnTo>
                  <a:lnTo>
                    <a:pt x="7179818" y="5026660"/>
                  </a:lnTo>
                  <a:lnTo>
                    <a:pt x="7179818" y="5013960"/>
                  </a:lnTo>
                  <a:close/>
                </a:path>
                <a:path w="8018145" h="5026660">
                  <a:moveTo>
                    <a:pt x="7319518" y="5013960"/>
                  </a:moveTo>
                  <a:lnTo>
                    <a:pt x="7217918" y="5013960"/>
                  </a:lnTo>
                  <a:lnTo>
                    <a:pt x="7217918" y="5026660"/>
                  </a:lnTo>
                  <a:lnTo>
                    <a:pt x="7319518" y="5026660"/>
                  </a:lnTo>
                  <a:lnTo>
                    <a:pt x="7319518" y="5013960"/>
                  </a:lnTo>
                  <a:close/>
                </a:path>
                <a:path w="8018145" h="5026660">
                  <a:moveTo>
                    <a:pt x="7459218" y="5013960"/>
                  </a:moveTo>
                  <a:lnTo>
                    <a:pt x="7357618" y="5013960"/>
                  </a:lnTo>
                  <a:lnTo>
                    <a:pt x="7357618" y="5026660"/>
                  </a:lnTo>
                  <a:lnTo>
                    <a:pt x="7459218" y="5026660"/>
                  </a:lnTo>
                  <a:lnTo>
                    <a:pt x="7459218" y="5013960"/>
                  </a:lnTo>
                  <a:close/>
                </a:path>
                <a:path w="8018145" h="5026660">
                  <a:moveTo>
                    <a:pt x="7598918" y="5013960"/>
                  </a:moveTo>
                  <a:lnTo>
                    <a:pt x="7497318" y="5013960"/>
                  </a:lnTo>
                  <a:lnTo>
                    <a:pt x="7497318" y="5026660"/>
                  </a:lnTo>
                  <a:lnTo>
                    <a:pt x="7598918" y="5026660"/>
                  </a:lnTo>
                  <a:lnTo>
                    <a:pt x="7598918" y="5013960"/>
                  </a:lnTo>
                  <a:close/>
                </a:path>
                <a:path w="8018145" h="5026660">
                  <a:moveTo>
                    <a:pt x="7738618" y="5013960"/>
                  </a:moveTo>
                  <a:lnTo>
                    <a:pt x="7637018" y="5013960"/>
                  </a:lnTo>
                  <a:lnTo>
                    <a:pt x="7637018" y="5026660"/>
                  </a:lnTo>
                  <a:lnTo>
                    <a:pt x="7738618" y="5026660"/>
                  </a:lnTo>
                  <a:lnTo>
                    <a:pt x="7738618" y="5013960"/>
                  </a:lnTo>
                  <a:close/>
                </a:path>
                <a:path w="8018145" h="5026660">
                  <a:moveTo>
                    <a:pt x="7878318" y="5013960"/>
                  </a:moveTo>
                  <a:lnTo>
                    <a:pt x="7776718" y="5013960"/>
                  </a:lnTo>
                  <a:lnTo>
                    <a:pt x="7776718" y="5026660"/>
                  </a:lnTo>
                  <a:lnTo>
                    <a:pt x="7878318" y="5026660"/>
                  </a:lnTo>
                  <a:lnTo>
                    <a:pt x="7878318" y="5013960"/>
                  </a:lnTo>
                  <a:close/>
                </a:path>
                <a:path w="8018145" h="5026660">
                  <a:moveTo>
                    <a:pt x="8018018" y="5013960"/>
                  </a:moveTo>
                  <a:lnTo>
                    <a:pt x="7916418" y="5013960"/>
                  </a:lnTo>
                  <a:lnTo>
                    <a:pt x="7916418" y="5026660"/>
                  </a:lnTo>
                  <a:lnTo>
                    <a:pt x="8018018" y="5026660"/>
                  </a:lnTo>
                  <a:lnTo>
                    <a:pt x="8018018" y="50139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8992" y="1467357"/>
              <a:ext cx="4049395" cy="5026660"/>
            </a:xfrm>
            <a:custGeom>
              <a:avLst/>
              <a:gdLst/>
              <a:ahLst/>
              <a:cxnLst/>
              <a:rect l="l" t="t" r="r" b="b"/>
              <a:pathLst>
                <a:path w="4049395" h="5026660">
                  <a:moveTo>
                    <a:pt x="1016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1600" y="12700"/>
                  </a:lnTo>
                  <a:lnTo>
                    <a:pt x="101600" y="0"/>
                  </a:lnTo>
                  <a:close/>
                </a:path>
                <a:path w="4049395" h="5026660">
                  <a:moveTo>
                    <a:pt x="241300" y="0"/>
                  </a:moveTo>
                  <a:lnTo>
                    <a:pt x="139700" y="0"/>
                  </a:lnTo>
                  <a:lnTo>
                    <a:pt x="139700" y="12700"/>
                  </a:lnTo>
                  <a:lnTo>
                    <a:pt x="241300" y="12700"/>
                  </a:lnTo>
                  <a:lnTo>
                    <a:pt x="241300" y="0"/>
                  </a:lnTo>
                  <a:close/>
                </a:path>
                <a:path w="4049395" h="5026660">
                  <a:moveTo>
                    <a:pt x="381000" y="0"/>
                  </a:moveTo>
                  <a:lnTo>
                    <a:pt x="279400" y="0"/>
                  </a:lnTo>
                  <a:lnTo>
                    <a:pt x="279400" y="12700"/>
                  </a:lnTo>
                  <a:lnTo>
                    <a:pt x="381000" y="12700"/>
                  </a:lnTo>
                  <a:lnTo>
                    <a:pt x="381000" y="0"/>
                  </a:lnTo>
                  <a:close/>
                </a:path>
                <a:path w="4049395" h="5026660">
                  <a:moveTo>
                    <a:pt x="520700" y="0"/>
                  </a:moveTo>
                  <a:lnTo>
                    <a:pt x="419100" y="0"/>
                  </a:lnTo>
                  <a:lnTo>
                    <a:pt x="419100" y="12700"/>
                  </a:lnTo>
                  <a:lnTo>
                    <a:pt x="520700" y="12700"/>
                  </a:lnTo>
                  <a:lnTo>
                    <a:pt x="520700" y="0"/>
                  </a:lnTo>
                  <a:close/>
                </a:path>
                <a:path w="4049395" h="5026660">
                  <a:moveTo>
                    <a:pt x="660400" y="0"/>
                  </a:moveTo>
                  <a:lnTo>
                    <a:pt x="558800" y="0"/>
                  </a:lnTo>
                  <a:lnTo>
                    <a:pt x="558800" y="12700"/>
                  </a:lnTo>
                  <a:lnTo>
                    <a:pt x="660400" y="12700"/>
                  </a:lnTo>
                  <a:lnTo>
                    <a:pt x="660400" y="0"/>
                  </a:lnTo>
                  <a:close/>
                </a:path>
                <a:path w="4049395" h="5026660">
                  <a:moveTo>
                    <a:pt x="800100" y="0"/>
                  </a:moveTo>
                  <a:lnTo>
                    <a:pt x="698500" y="0"/>
                  </a:lnTo>
                  <a:lnTo>
                    <a:pt x="698500" y="12700"/>
                  </a:lnTo>
                  <a:lnTo>
                    <a:pt x="800100" y="12700"/>
                  </a:lnTo>
                  <a:lnTo>
                    <a:pt x="800100" y="0"/>
                  </a:lnTo>
                  <a:close/>
                </a:path>
                <a:path w="4049395" h="5026660">
                  <a:moveTo>
                    <a:pt x="939800" y="0"/>
                  </a:moveTo>
                  <a:lnTo>
                    <a:pt x="838200" y="0"/>
                  </a:lnTo>
                  <a:lnTo>
                    <a:pt x="838200" y="12700"/>
                  </a:lnTo>
                  <a:lnTo>
                    <a:pt x="939800" y="12700"/>
                  </a:lnTo>
                  <a:lnTo>
                    <a:pt x="939800" y="0"/>
                  </a:lnTo>
                  <a:close/>
                </a:path>
                <a:path w="4049395" h="5026660">
                  <a:moveTo>
                    <a:pt x="1079500" y="0"/>
                  </a:moveTo>
                  <a:lnTo>
                    <a:pt x="977900" y="0"/>
                  </a:lnTo>
                  <a:lnTo>
                    <a:pt x="977900" y="12700"/>
                  </a:lnTo>
                  <a:lnTo>
                    <a:pt x="1079500" y="12700"/>
                  </a:lnTo>
                  <a:lnTo>
                    <a:pt x="1079500" y="0"/>
                  </a:lnTo>
                  <a:close/>
                </a:path>
                <a:path w="4049395" h="5026660">
                  <a:moveTo>
                    <a:pt x="1219200" y="0"/>
                  </a:moveTo>
                  <a:lnTo>
                    <a:pt x="1117600" y="0"/>
                  </a:lnTo>
                  <a:lnTo>
                    <a:pt x="1117600" y="12700"/>
                  </a:lnTo>
                  <a:lnTo>
                    <a:pt x="1219200" y="12700"/>
                  </a:lnTo>
                  <a:lnTo>
                    <a:pt x="1219200" y="0"/>
                  </a:lnTo>
                  <a:close/>
                </a:path>
                <a:path w="4049395" h="5026660">
                  <a:moveTo>
                    <a:pt x="1358900" y="0"/>
                  </a:moveTo>
                  <a:lnTo>
                    <a:pt x="1257300" y="0"/>
                  </a:lnTo>
                  <a:lnTo>
                    <a:pt x="1257300" y="12700"/>
                  </a:lnTo>
                  <a:lnTo>
                    <a:pt x="1358900" y="12700"/>
                  </a:lnTo>
                  <a:lnTo>
                    <a:pt x="1358900" y="0"/>
                  </a:lnTo>
                  <a:close/>
                </a:path>
                <a:path w="4049395" h="5026660">
                  <a:moveTo>
                    <a:pt x="1498600" y="0"/>
                  </a:moveTo>
                  <a:lnTo>
                    <a:pt x="1397000" y="0"/>
                  </a:lnTo>
                  <a:lnTo>
                    <a:pt x="1397000" y="12700"/>
                  </a:lnTo>
                  <a:lnTo>
                    <a:pt x="1498600" y="12700"/>
                  </a:lnTo>
                  <a:lnTo>
                    <a:pt x="1498600" y="0"/>
                  </a:lnTo>
                  <a:close/>
                </a:path>
                <a:path w="4049395" h="5026660">
                  <a:moveTo>
                    <a:pt x="1638300" y="0"/>
                  </a:moveTo>
                  <a:lnTo>
                    <a:pt x="1536700" y="0"/>
                  </a:lnTo>
                  <a:lnTo>
                    <a:pt x="1536700" y="12700"/>
                  </a:lnTo>
                  <a:lnTo>
                    <a:pt x="1638300" y="12700"/>
                  </a:lnTo>
                  <a:lnTo>
                    <a:pt x="1638300" y="0"/>
                  </a:lnTo>
                  <a:close/>
                </a:path>
                <a:path w="4049395" h="5026660">
                  <a:moveTo>
                    <a:pt x="1778000" y="0"/>
                  </a:moveTo>
                  <a:lnTo>
                    <a:pt x="1676400" y="0"/>
                  </a:lnTo>
                  <a:lnTo>
                    <a:pt x="1676400" y="12700"/>
                  </a:lnTo>
                  <a:lnTo>
                    <a:pt x="1778000" y="12700"/>
                  </a:lnTo>
                  <a:lnTo>
                    <a:pt x="1778000" y="0"/>
                  </a:lnTo>
                  <a:close/>
                </a:path>
                <a:path w="4049395" h="5026660">
                  <a:moveTo>
                    <a:pt x="1917700" y="0"/>
                  </a:moveTo>
                  <a:lnTo>
                    <a:pt x="1816100" y="0"/>
                  </a:lnTo>
                  <a:lnTo>
                    <a:pt x="1816100" y="12700"/>
                  </a:lnTo>
                  <a:lnTo>
                    <a:pt x="1917700" y="12700"/>
                  </a:lnTo>
                  <a:lnTo>
                    <a:pt x="1917700" y="0"/>
                  </a:lnTo>
                  <a:close/>
                </a:path>
                <a:path w="4049395" h="5026660">
                  <a:moveTo>
                    <a:pt x="2057400" y="0"/>
                  </a:moveTo>
                  <a:lnTo>
                    <a:pt x="1955800" y="0"/>
                  </a:lnTo>
                  <a:lnTo>
                    <a:pt x="1955800" y="12700"/>
                  </a:lnTo>
                  <a:lnTo>
                    <a:pt x="2057400" y="12700"/>
                  </a:lnTo>
                  <a:lnTo>
                    <a:pt x="2057400" y="0"/>
                  </a:lnTo>
                  <a:close/>
                </a:path>
                <a:path w="4049395" h="5026660">
                  <a:moveTo>
                    <a:pt x="2197100" y="0"/>
                  </a:moveTo>
                  <a:lnTo>
                    <a:pt x="2095500" y="0"/>
                  </a:lnTo>
                  <a:lnTo>
                    <a:pt x="2095500" y="12700"/>
                  </a:lnTo>
                  <a:lnTo>
                    <a:pt x="2197100" y="12700"/>
                  </a:lnTo>
                  <a:lnTo>
                    <a:pt x="2197100" y="0"/>
                  </a:lnTo>
                  <a:close/>
                </a:path>
                <a:path w="4049395" h="5026660">
                  <a:moveTo>
                    <a:pt x="2336800" y="0"/>
                  </a:moveTo>
                  <a:lnTo>
                    <a:pt x="2235200" y="0"/>
                  </a:lnTo>
                  <a:lnTo>
                    <a:pt x="2235200" y="12700"/>
                  </a:lnTo>
                  <a:lnTo>
                    <a:pt x="2336800" y="12700"/>
                  </a:lnTo>
                  <a:lnTo>
                    <a:pt x="2336800" y="0"/>
                  </a:lnTo>
                  <a:close/>
                </a:path>
                <a:path w="4049395" h="5026660">
                  <a:moveTo>
                    <a:pt x="2476500" y="0"/>
                  </a:moveTo>
                  <a:lnTo>
                    <a:pt x="2374900" y="0"/>
                  </a:lnTo>
                  <a:lnTo>
                    <a:pt x="2374900" y="12700"/>
                  </a:lnTo>
                  <a:lnTo>
                    <a:pt x="2476500" y="12700"/>
                  </a:lnTo>
                  <a:lnTo>
                    <a:pt x="2476500" y="0"/>
                  </a:lnTo>
                  <a:close/>
                </a:path>
                <a:path w="4049395" h="5026660">
                  <a:moveTo>
                    <a:pt x="2616200" y="0"/>
                  </a:moveTo>
                  <a:lnTo>
                    <a:pt x="2514600" y="0"/>
                  </a:lnTo>
                  <a:lnTo>
                    <a:pt x="2514600" y="12700"/>
                  </a:lnTo>
                  <a:lnTo>
                    <a:pt x="2616200" y="12700"/>
                  </a:lnTo>
                  <a:lnTo>
                    <a:pt x="2616200" y="0"/>
                  </a:lnTo>
                  <a:close/>
                </a:path>
                <a:path w="4049395" h="5026660">
                  <a:moveTo>
                    <a:pt x="2755900" y="0"/>
                  </a:moveTo>
                  <a:lnTo>
                    <a:pt x="2654300" y="0"/>
                  </a:lnTo>
                  <a:lnTo>
                    <a:pt x="2654300" y="12700"/>
                  </a:lnTo>
                  <a:lnTo>
                    <a:pt x="2755900" y="12700"/>
                  </a:lnTo>
                  <a:lnTo>
                    <a:pt x="2755900" y="0"/>
                  </a:lnTo>
                  <a:close/>
                </a:path>
                <a:path w="4049395" h="5026660">
                  <a:moveTo>
                    <a:pt x="2895600" y="0"/>
                  </a:moveTo>
                  <a:lnTo>
                    <a:pt x="2794000" y="0"/>
                  </a:lnTo>
                  <a:lnTo>
                    <a:pt x="2794000" y="12700"/>
                  </a:lnTo>
                  <a:lnTo>
                    <a:pt x="2895600" y="12700"/>
                  </a:lnTo>
                  <a:lnTo>
                    <a:pt x="2895600" y="0"/>
                  </a:lnTo>
                  <a:close/>
                </a:path>
                <a:path w="4049395" h="5026660">
                  <a:moveTo>
                    <a:pt x="3035300" y="0"/>
                  </a:moveTo>
                  <a:lnTo>
                    <a:pt x="2933700" y="0"/>
                  </a:lnTo>
                  <a:lnTo>
                    <a:pt x="2933700" y="12700"/>
                  </a:lnTo>
                  <a:lnTo>
                    <a:pt x="3035300" y="12700"/>
                  </a:lnTo>
                  <a:lnTo>
                    <a:pt x="3035300" y="0"/>
                  </a:lnTo>
                  <a:close/>
                </a:path>
                <a:path w="4049395" h="5026660">
                  <a:moveTo>
                    <a:pt x="3175000" y="0"/>
                  </a:moveTo>
                  <a:lnTo>
                    <a:pt x="3073400" y="0"/>
                  </a:lnTo>
                  <a:lnTo>
                    <a:pt x="3073400" y="12700"/>
                  </a:lnTo>
                  <a:lnTo>
                    <a:pt x="3175000" y="12700"/>
                  </a:lnTo>
                  <a:lnTo>
                    <a:pt x="3175000" y="0"/>
                  </a:lnTo>
                  <a:close/>
                </a:path>
                <a:path w="4049395" h="5026660">
                  <a:moveTo>
                    <a:pt x="3314700" y="0"/>
                  </a:moveTo>
                  <a:lnTo>
                    <a:pt x="3213100" y="0"/>
                  </a:lnTo>
                  <a:lnTo>
                    <a:pt x="3213100" y="12700"/>
                  </a:lnTo>
                  <a:lnTo>
                    <a:pt x="3314700" y="12700"/>
                  </a:lnTo>
                  <a:lnTo>
                    <a:pt x="3314700" y="0"/>
                  </a:lnTo>
                  <a:close/>
                </a:path>
                <a:path w="4049395" h="5026660">
                  <a:moveTo>
                    <a:pt x="3320288" y="5013960"/>
                  </a:moveTo>
                  <a:lnTo>
                    <a:pt x="3218688" y="5013960"/>
                  </a:lnTo>
                  <a:lnTo>
                    <a:pt x="3218688" y="5026660"/>
                  </a:lnTo>
                  <a:lnTo>
                    <a:pt x="3320288" y="5026660"/>
                  </a:lnTo>
                  <a:lnTo>
                    <a:pt x="3320288" y="5013960"/>
                  </a:lnTo>
                  <a:close/>
                </a:path>
                <a:path w="4049395" h="5026660">
                  <a:moveTo>
                    <a:pt x="3454400" y="0"/>
                  </a:moveTo>
                  <a:lnTo>
                    <a:pt x="3352800" y="0"/>
                  </a:lnTo>
                  <a:lnTo>
                    <a:pt x="3352800" y="12700"/>
                  </a:lnTo>
                  <a:lnTo>
                    <a:pt x="3454400" y="12700"/>
                  </a:lnTo>
                  <a:lnTo>
                    <a:pt x="3454400" y="0"/>
                  </a:lnTo>
                  <a:close/>
                </a:path>
                <a:path w="4049395" h="5026660">
                  <a:moveTo>
                    <a:pt x="3459988" y="5013960"/>
                  </a:moveTo>
                  <a:lnTo>
                    <a:pt x="3358388" y="5013960"/>
                  </a:lnTo>
                  <a:lnTo>
                    <a:pt x="3358388" y="5026660"/>
                  </a:lnTo>
                  <a:lnTo>
                    <a:pt x="3459988" y="5026660"/>
                  </a:lnTo>
                  <a:lnTo>
                    <a:pt x="3459988" y="5013960"/>
                  </a:lnTo>
                  <a:close/>
                </a:path>
                <a:path w="4049395" h="5026660">
                  <a:moveTo>
                    <a:pt x="3594100" y="0"/>
                  </a:moveTo>
                  <a:lnTo>
                    <a:pt x="3492500" y="0"/>
                  </a:lnTo>
                  <a:lnTo>
                    <a:pt x="3492500" y="12700"/>
                  </a:lnTo>
                  <a:lnTo>
                    <a:pt x="3594100" y="12700"/>
                  </a:lnTo>
                  <a:lnTo>
                    <a:pt x="3594100" y="0"/>
                  </a:lnTo>
                  <a:close/>
                </a:path>
                <a:path w="4049395" h="5026660">
                  <a:moveTo>
                    <a:pt x="3599688" y="5013960"/>
                  </a:moveTo>
                  <a:lnTo>
                    <a:pt x="3498088" y="5013960"/>
                  </a:lnTo>
                  <a:lnTo>
                    <a:pt x="3498088" y="5026660"/>
                  </a:lnTo>
                  <a:lnTo>
                    <a:pt x="3599688" y="5026660"/>
                  </a:lnTo>
                  <a:lnTo>
                    <a:pt x="3599688" y="5013960"/>
                  </a:lnTo>
                  <a:close/>
                </a:path>
                <a:path w="4049395" h="5026660">
                  <a:moveTo>
                    <a:pt x="3733800" y="0"/>
                  </a:moveTo>
                  <a:lnTo>
                    <a:pt x="3632200" y="0"/>
                  </a:lnTo>
                  <a:lnTo>
                    <a:pt x="3632200" y="12700"/>
                  </a:lnTo>
                  <a:lnTo>
                    <a:pt x="3733800" y="12700"/>
                  </a:lnTo>
                  <a:lnTo>
                    <a:pt x="3733800" y="0"/>
                  </a:lnTo>
                  <a:close/>
                </a:path>
                <a:path w="4049395" h="5026660">
                  <a:moveTo>
                    <a:pt x="3739388" y="5013960"/>
                  </a:moveTo>
                  <a:lnTo>
                    <a:pt x="3637788" y="5013960"/>
                  </a:lnTo>
                  <a:lnTo>
                    <a:pt x="3637788" y="5026660"/>
                  </a:lnTo>
                  <a:lnTo>
                    <a:pt x="3739388" y="5026660"/>
                  </a:lnTo>
                  <a:lnTo>
                    <a:pt x="3739388" y="5013960"/>
                  </a:lnTo>
                  <a:close/>
                </a:path>
                <a:path w="4049395" h="5026660">
                  <a:moveTo>
                    <a:pt x="3873500" y="0"/>
                  </a:moveTo>
                  <a:lnTo>
                    <a:pt x="3771900" y="0"/>
                  </a:lnTo>
                  <a:lnTo>
                    <a:pt x="3771900" y="12700"/>
                  </a:lnTo>
                  <a:lnTo>
                    <a:pt x="3873500" y="12700"/>
                  </a:lnTo>
                  <a:lnTo>
                    <a:pt x="3873500" y="0"/>
                  </a:lnTo>
                  <a:close/>
                </a:path>
                <a:path w="4049395" h="5026660">
                  <a:moveTo>
                    <a:pt x="3879088" y="5013960"/>
                  </a:moveTo>
                  <a:lnTo>
                    <a:pt x="3777488" y="5013960"/>
                  </a:lnTo>
                  <a:lnTo>
                    <a:pt x="3777488" y="5026660"/>
                  </a:lnTo>
                  <a:lnTo>
                    <a:pt x="3879088" y="5026660"/>
                  </a:lnTo>
                  <a:lnTo>
                    <a:pt x="3879088" y="5013960"/>
                  </a:lnTo>
                  <a:close/>
                </a:path>
                <a:path w="4049395" h="5026660">
                  <a:moveTo>
                    <a:pt x="4013200" y="0"/>
                  </a:moveTo>
                  <a:lnTo>
                    <a:pt x="3911600" y="0"/>
                  </a:lnTo>
                  <a:lnTo>
                    <a:pt x="3911600" y="12700"/>
                  </a:lnTo>
                  <a:lnTo>
                    <a:pt x="4013200" y="12700"/>
                  </a:lnTo>
                  <a:lnTo>
                    <a:pt x="4013200" y="0"/>
                  </a:lnTo>
                  <a:close/>
                </a:path>
                <a:path w="4049395" h="5026660">
                  <a:moveTo>
                    <a:pt x="4018788" y="5013960"/>
                  </a:moveTo>
                  <a:lnTo>
                    <a:pt x="3917188" y="5013960"/>
                  </a:lnTo>
                  <a:lnTo>
                    <a:pt x="3917188" y="5026660"/>
                  </a:lnTo>
                  <a:lnTo>
                    <a:pt x="4018788" y="5026660"/>
                  </a:lnTo>
                  <a:lnTo>
                    <a:pt x="4018788" y="5013960"/>
                  </a:lnTo>
                  <a:close/>
                </a:path>
                <a:path w="4049395" h="5026660">
                  <a:moveTo>
                    <a:pt x="4047236" y="2110498"/>
                  </a:moveTo>
                  <a:lnTo>
                    <a:pt x="4036314" y="2110498"/>
                  </a:lnTo>
                  <a:lnTo>
                    <a:pt x="4036314" y="2212098"/>
                  </a:lnTo>
                  <a:lnTo>
                    <a:pt x="4047236" y="2212098"/>
                  </a:lnTo>
                  <a:lnTo>
                    <a:pt x="4047236" y="2110498"/>
                  </a:lnTo>
                  <a:close/>
                </a:path>
                <a:path w="4049395" h="5026660">
                  <a:moveTo>
                    <a:pt x="4047236" y="1970786"/>
                  </a:moveTo>
                  <a:lnTo>
                    <a:pt x="4036314" y="1970786"/>
                  </a:lnTo>
                  <a:lnTo>
                    <a:pt x="4036314" y="2072398"/>
                  </a:lnTo>
                  <a:lnTo>
                    <a:pt x="4047236" y="2072398"/>
                  </a:lnTo>
                  <a:lnTo>
                    <a:pt x="4047236" y="1970786"/>
                  </a:lnTo>
                  <a:close/>
                </a:path>
                <a:path w="4049395" h="5026660">
                  <a:moveTo>
                    <a:pt x="4049014" y="4904486"/>
                  </a:moveTo>
                  <a:lnTo>
                    <a:pt x="4036314" y="4904486"/>
                  </a:lnTo>
                  <a:lnTo>
                    <a:pt x="4036314" y="5006086"/>
                  </a:lnTo>
                  <a:lnTo>
                    <a:pt x="4049014" y="5006086"/>
                  </a:lnTo>
                  <a:lnTo>
                    <a:pt x="4049014" y="4904486"/>
                  </a:lnTo>
                  <a:close/>
                </a:path>
                <a:path w="4049395" h="5026660">
                  <a:moveTo>
                    <a:pt x="4049014" y="4764786"/>
                  </a:moveTo>
                  <a:lnTo>
                    <a:pt x="4036314" y="4764786"/>
                  </a:lnTo>
                  <a:lnTo>
                    <a:pt x="4036314" y="4866386"/>
                  </a:lnTo>
                  <a:lnTo>
                    <a:pt x="4049014" y="4866386"/>
                  </a:lnTo>
                  <a:lnTo>
                    <a:pt x="4049014" y="4764786"/>
                  </a:lnTo>
                  <a:close/>
                </a:path>
                <a:path w="4049395" h="5026660">
                  <a:moveTo>
                    <a:pt x="4049014" y="4625086"/>
                  </a:moveTo>
                  <a:lnTo>
                    <a:pt x="4036314" y="4625086"/>
                  </a:lnTo>
                  <a:lnTo>
                    <a:pt x="4036314" y="4726686"/>
                  </a:lnTo>
                  <a:lnTo>
                    <a:pt x="4049014" y="4726686"/>
                  </a:lnTo>
                  <a:lnTo>
                    <a:pt x="4049014" y="4625086"/>
                  </a:lnTo>
                  <a:close/>
                </a:path>
                <a:path w="4049395" h="5026660">
                  <a:moveTo>
                    <a:pt x="4049014" y="4485386"/>
                  </a:moveTo>
                  <a:lnTo>
                    <a:pt x="4036314" y="4485386"/>
                  </a:lnTo>
                  <a:lnTo>
                    <a:pt x="4036314" y="4586986"/>
                  </a:lnTo>
                  <a:lnTo>
                    <a:pt x="4049014" y="4586986"/>
                  </a:lnTo>
                  <a:lnTo>
                    <a:pt x="4049014" y="4485386"/>
                  </a:lnTo>
                  <a:close/>
                </a:path>
                <a:path w="4049395" h="5026660">
                  <a:moveTo>
                    <a:pt x="4049014" y="4345686"/>
                  </a:moveTo>
                  <a:lnTo>
                    <a:pt x="4036314" y="4345686"/>
                  </a:lnTo>
                  <a:lnTo>
                    <a:pt x="4036314" y="4447286"/>
                  </a:lnTo>
                  <a:lnTo>
                    <a:pt x="4049014" y="4447286"/>
                  </a:lnTo>
                  <a:lnTo>
                    <a:pt x="4049014" y="4345686"/>
                  </a:lnTo>
                  <a:close/>
                </a:path>
                <a:path w="4049395" h="5026660">
                  <a:moveTo>
                    <a:pt x="4049014" y="4205986"/>
                  </a:moveTo>
                  <a:lnTo>
                    <a:pt x="4036314" y="4205986"/>
                  </a:lnTo>
                  <a:lnTo>
                    <a:pt x="4036314" y="4307586"/>
                  </a:lnTo>
                  <a:lnTo>
                    <a:pt x="4049014" y="4307586"/>
                  </a:lnTo>
                  <a:lnTo>
                    <a:pt x="4049014" y="4205986"/>
                  </a:lnTo>
                  <a:close/>
                </a:path>
                <a:path w="4049395" h="5026660">
                  <a:moveTo>
                    <a:pt x="4049014" y="4066286"/>
                  </a:moveTo>
                  <a:lnTo>
                    <a:pt x="4036314" y="4066286"/>
                  </a:lnTo>
                  <a:lnTo>
                    <a:pt x="4036314" y="4167886"/>
                  </a:lnTo>
                  <a:lnTo>
                    <a:pt x="4049014" y="4167886"/>
                  </a:lnTo>
                  <a:lnTo>
                    <a:pt x="4049014" y="4066286"/>
                  </a:lnTo>
                  <a:close/>
                </a:path>
                <a:path w="4049395" h="5026660">
                  <a:moveTo>
                    <a:pt x="4049014" y="3926586"/>
                  </a:moveTo>
                  <a:lnTo>
                    <a:pt x="4036314" y="3926586"/>
                  </a:lnTo>
                  <a:lnTo>
                    <a:pt x="4036314" y="4028186"/>
                  </a:lnTo>
                  <a:lnTo>
                    <a:pt x="4049014" y="4028186"/>
                  </a:lnTo>
                  <a:lnTo>
                    <a:pt x="4049014" y="3926586"/>
                  </a:lnTo>
                  <a:close/>
                </a:path>
                <a:path w="4049395" h="5026660">
                  <a:moveTo>
                    <a:pt x="4049014" y="3786886"/>
                  </a:moveTo>
                  <a:lnTo>
                    <a:pt x="4036314" y="3786886"/>
                  </a:lnTo>
                  <a:lnTo>
                    <a:pt x="4036314" y="3888486"/>
                  </a:lnTo>
                  <a:lnTo>
                    <a:pt x="4049014" y="3888486"/>
                  </a:lnTo>
                  <a:lnTo>
                    <a:pt x="4049014" y="3786886"/>
                  </a:lnTo>
                  <a:close/>
                </a:path>
                <a:path w="4049395" h="5026660">
                  <a:moveTo>
                    <a:pt x="4049014" y="3647186"/>
                  </a:moveTo>
                  <a:lnTo>
                    <a:pt x="4036314" y="3647186"/>
                  </a:lnTo>
                  <a:lnTo>
                    <a:pt x="4036314" y="3748786"/>
                  </a:lnTo>
                  <a:lnTo>
                    <a:pt x="4049014" y="3748786"/>
                  </a:lnTo>
                  <a:lnTo>
                    <a:pt x="4049014" y="3647186"/>
                  </a:lnTo>
                  <a:close/>
                </a:path>
                <a:path w="4049395" h="5026660">
                  <a:moveTo>
                    <a:pt x="4049014" y="3507486"/>
                  </a:moveTo>
                  <a:lnTo>
                    <a:pt x="4036314" y="3507486"/>
                  </a:lnTo>
                  <a:lnTo>
                    <a:pt x="4036314" y="3609086"/>
                  </a:lnTo>
                  <a:lnTo>
                    <a:pt x="4049014" y="3609086"/>
                  </a:lnTo>
                  <a:lnTo>
                    <a:pt x="4049014" y="3507486"/>
                  </a:lnTo>
                  <a:close/>
                </a:path>
                <a:path w="4049395" h="5026660">
                  <a:moveTo>
                    <a:pt x="4049014" y="3367786"/>
                  </a:moveTo>
                  <a:lnTo>
                    <a:pt x="4036314" y="3367786"/>
                  </a:lnTo>
                  <a:lnTo>
                    <a:pt x="4036314" y="3469386"/>
                  </a:lnTo>
                  <a:lnTo>
                    <a:pt x="4049014" y="3469386"/>
                  </a:lnTo>
                  <a:lnTo>
                    <a:pt x="4049014" y="3367786"/>
                  </a:lnTo>
                  <a:close/>
                </a:path>
                <a:path w="4049395" h="5026660">
                  <a:moveTo>
                    <a:pt x="4049014" y="3228086"/>
                  </a:moveTo>
                  <a:lnTo>
                    <a:pt x="4036314" y="3228086"/>
                  </a:lnTo>
                  <a:lnTo>
                    <a:pt x="4036314" y="3329686"/>
                  </a:lnTo>
                  <a:lnTo>
                    <a:pt x="4049014" y="3329686"/>
                  </a:lnTo>
                  <a:lnTo>
                    <a:pt x="4049014" y="3228086"/>
                  </a:lnTo>
                  <a:close/>
                </a:path>
                <a:path w="4049395" h="5026660">
                  <a:moveTo>
                    <a:pt x="4049014" y="3088386"/>
                  </a:moveTo>
                  <a:lnTo>
                    <a:pt x="4036314" y="3088386"/>
                  </a:lnTo>
                  <a:lnTo>
                    <a:pt x="4036314" y="3189986"/>
                  </a:lnTo>
                  <a:lnTo>
                    <a:pt x="4049014" y="3189986"/>
                  </a:lnTo>
                  <a:lnTo>
                    <a:pt x="4049014" y="3088386"/>
                  </a:lnTo>
                  <a:close/>
                </a:path>
                <a:path w="4049395" h="5026660">
                  <a:moveTo>
                    <a:pt x="4049014" y="2948686"/>
                  </a:moveTo>
                  <a:lnTo>
                    <a:pt x="4036314" y="2948686"/>
                  </a:lnTo>
                  <a:lnTo>
                    <a:pt x="4036314" y="3050286"/>
                  </a:lnTo>
                  <a:lnTo>
                    <a:pt x="4049014" y="3050286"/>
                  </a:lnTo>
                  <a:lnTo>
                    <a:pt x="4049014" y="2948686"/>
                  </a:lnTo>
                  <a:close/>
                </a:path>
                <a:path w="4049395" h="5026660">
                  <a:moveTo>
                    <a:pt x="4049014" y="2808986"/>
                  </a:moveTo>
                  <a:lnTo>
                    <a:pt x="4036314" y="2808986"/>
                  </a:lnTo>
                  <a:lnTo>
                    <a:pt x="4036314" y="2910586"/>
                  </a:lnTo>
                  <a:lnTo>
                    <a:pt x="4049014" y="2910586"/>
                  </a:lnTo>
                  <a:lnTo>
                    <a:pt x="4049014" y="2808986"/>
                  </a:lnTo>
                  <a:close/>
                </a:path>
                <a:path w="4049395" h="5026660">
                  <a:moveTo>
                    <a:pt x="4049014" y="2669286"/>
                  </a:moveTo>
                  <a:lnTo>
                    <a:pt x="4036314" y="2669286"/>
                  </a:lnTo>
                  <a:lnTo>
                    <a:pt x="4036314" y="2770886"/>
                  </a:lnTo>
                  <a:lnTo>
                    <a:pt x="4049014" y="2770886"/>
                  </a:lnTo>
                  <a:lnTo>
                    <a:pt x="4049014" y="2669286"/>
                  </a:lnTo>
                  <a:close/>
                </a:path>
                <a:path w="4049395" h="5026660">
                  <a:moveTo>
                    <a:pt x="4049014" y="2529586"/>
                  </a:moveTo>
                  <a:lnTo>
                    <a:pt x="4036314" y="2529586"/>
                  </a:lnTo>
                  <a:lnTo>
                    <a:pt x="4036314" y="2631186"/>
                  </a:lnTo>
                  <a:lnTo>
                    <a:pt x="4049014" y="2631186"/>
                  </a:lnTo>
                  <a:lnTo>
                    <a:pt x="4049014" y="2529586"/>
                  </a:lnTo>
                  <a:close/>
                </a:path>
                <a:path w="4049395" h="5026660">
                  <a:moveTo>
                    <a:pt x="4049014" y="2389886"/>
                  </a:moveTo>
                  <a:lnTo>
                    <a:pt x="4036314" y="2389886"/>
                  </a:lnTo>
                  <a:lnTo>
                    <a:pt x="4036314" y="2491486"/>
                  </a:lnTo>
                  <a:lnTo>
                    <a:pt x="4049014" y="2491486"/>
                  </a:lnTo>
                  <a:lnTo>
                    <a:pt x="4049014" y="2389886"/>
                  </a:lnTo>
                  <a:close/>
                </a:path>
                <a:path w="4049395" h="5026660">
                  <a:moveTo>
                    <a:pt x="4049014" y="2250186"/>
                  </a:moveTo>
                  <a:lnTo>
                    <a:pt x="4036314" y="2250186"/>
                  </a:lnTo>
                  <a:lnTo>
                    <a:pt x="4036314" y="2351786"/>
                  </a:lnTo>
                  <a:lnTo>
                    <a:pt x="4049014" y="2351786"/>
                  </a:lnTo>
                  <a:lnTo>
                    <a:pt x="4049014" y="2250186"/>
                  </a:lnTo>
                  <a:close/>
                </a:path>
                <a:path w="4049395" h="5026660">
                  <a:moveTo>
                    <a:pt x="4049014" y="1831086"/>
                  </a:moveTo>
                  <a:lnTo>
                    <a:pt x="4036314" y="1831086"/>
                  </a:lnTo>
                  <a:lnTo>
                    <a:pt x="4036314" y="1932686"/>
                  </a:lnTo>
                  <a:lnTo>
                    <a:pt x="4049014" y="1932686"/>
                  </a:lnTo>
                  <a:lnTo>
                    <a:pt x="4049014" y="1831086"/>
                  </a:lnTo>
                  <a:close/>
                </a:path>
                <a:path w="4049395" h="5026660">
                  <a:moveTo>
                    <a:pt x="4049014" y="1691386"/>
                  </a:moveTo>
                  <a:lnTo>
                    <a:pt x="4036314" y="1691386"/>
                  </a:lnTo>
                  <a:lnTo>
                    <a:pt x="4036314" y="1792986"/>
                  </a:lnTo>
                  <a:lnTo>
                    <a:pt x="4049014" y="1792986"/>
                  </a:lnTo>
                  <a:lnTo>
                    <a:pt x="4049014" y="1691386"/>
                  </a:lnTo>
                  <a:close/>
                </a:path>
                <a:path w="4049395" h="5026660">
                  <a:moveTo>
                    <a:pt x="4049014" y="1551686"/>
                  </a:moveTo>
                  <a:lnTo>
                    <a:pt x="4036314" y="1551686"/>
                  </a:lnTo>
                  <a:lnTo>
                    <a:pt x="4036314" y="1653286"/>
                  </a:lnTo>
                  <a:lnTo>
                    <a:pt x="4049014" y="1653286"/>
                  </a:lnTo>
                  <a:lnTo>
                    <a:pt x="4049014" y="1551686"/>
                  </a:lnTo>
                  <a:close/>
                </a:path>
                <a:path w="4049395" h="5026660">
                  <a:moveTo>
                    <a:pt x="4049014" y="1411986"/>
                  </a:moveTo>
                  <a:lnTo>
                    <a:pt x="4036314" y="1411986"/>
                  </a:lnTo>
                  <a:lnTo>
                    <a:pt x="4036314" y="1513586"/>
                  </a:lnTo>
                  <a:lnTo>
                    <a:pt x="4049014" y="1513586"/>
                  </a:lnTo>
                  <a:lnTo>
                    <a:pt x="4049014" y="1411986"/>
                  </a:lnTo>
                  <a:close/>
                </a:path>
                <a:path w="4049395" h="5026660">
                  <a:moveTo>
                    <a:pt x="4049014" y="1272286"/>
                  </a:moveTo>
                  <a:lnTo>
                    <a:pt x="4036314" y="1272286"/>
                  </a:lnTo>
                  <a:lnTo>
                    <a:pt x="4036314" y="1373886"/>
                  </a:lnTo>
                  <a:lnTo>
                    <a:pt x="4049014" y="1373886"/>
                  </a:lnTo>
                  <a:lnTo>
                    <a:pt x="4049014" y="1272286"/>
                  </a:lnTo>
                  <a:close/>
                </a:path>
                <a:path w="4049395" h="5026660">
                  <a:moveTo>
                    <a:pt x="4049014" y="1132586"/>
                  </a:moveTo>
                  <a:lnTo>
                    <a:pt x="4036314" y="1132586"/>
                  </a:lnTo>
                  <a:lnTo>
                    <a:pt x="4036314" y="1234186"/>
                  </a:lnTo>
                  <a:lnTo>
                    <a:pt x="4049014" y="1234186"/>
                  </a:lnTo>
                  <a:lnTo>
                    <a:pt x="4049014" y="1132586"/>
                  </a:lnTo>
                  <a:close/>
                </a:path>
                <a:path w="4049395" h="5026660">
                  <a:moveTo>
                    <a:pt x="4049014" y="992886"/>
                  </a:moveTo>
                  <a:lnTo>
                    <a:pt x="4036314" y="992886"/>
                  </a:lnTo>
                  <a:lnTo>
                    <a:pt x="4036314" y="1094486"/>
                  </a:lnTo>
                  <a:lnTo>
                    <a:pt x="4049014" y="1094486"/>
                  </a:lnTo>
                  <a:lnTo>
                    <a:pt x="4049014" y="992886"/>
                  </a:lnTo>
                  <a:close/>
                </a:path>
                <a:path w="4049395" h="5026660">
                  <a:moveTo>
                    <a:pt x="4049014" y="853186"/>
                  </a:moveTo>
                  <a:lnTo>
                    <a:pt x="4036314" y="853186"/>
                  </a:lnTo>
                  <a:lnTo>
                    <a:pt x="4036314" y="954786"/>
                  </a:lnTo>
                  <a:lnTo>
                    <a:pt x="4049014" y="954786"/>
                  </a:lnTo>
                  <a:lnTo>
                    <a:pt x="4049014" y="853186"/>
                  </a:lnTo>
                  <a:close/>
                </a:path>
                <a:path w="4049395" h="5026660">
                  <a:moveTo>
                    <a:pt x="4049014" y="713486"/>
                  </a:moveTo>
                  <a:lnTo>
                    <a:pt x="4036314" y="713486"/>
                  </a:lnTo>
                  <a:lnTo>
                    <a:pt x="4036314" y="815086"/>
                  </a:lnTo>
                  <a:lnTo>
                    <a:pt x="4049014" y="815086"/>
                  </a:lnTo>
                  <a:lnTo>
                    <a:pt x="4049014" y="713486"/>
                  </a:lnTo>
                  <a:close/>
                </a:path>
                <a:path w="4049395" h="5026660">
                  <a:moveTo>
                    <a:pt x="4049014" y="573786"/>
                  </a:moveTo>
                  <a:lnTo>
                    <a:pt x="4036314" y="573786"/>
                  </a:lnTo>
                  <a:lnTo>
                    <a:pt x="4036314" y="675386"/>
                  </a:lnTo>
                  <a:lnTo>
                    <a:pt x="4049014" y="675386"/>
                  </a:lnTo>
                  <a:lnTo>
                    <a:pt x="4049014" y="573786"/>
                  </a:lnTo>
                  <a:close/>
                </a:path>
                <a:path w="4049395" h="5026660">
                  <a:moveTo>
                    <a:pt x="4049014" y="434086"/>
                  </a:moveTo>
                  <a:lnTo>
                    <a:pt x="4036314" y="434086"/>
                  </a:lnTo>
                  <a:lnTo>
                    <a:pt x="4036314" y="535686"/>
                  </a:lnTo>
                  <a:lnTo>
                    <a:pt x="4049014" y="535686"/>
                  </a:lnTo>
                  <a:lnTo>
                    <a:pt x="4049014" y="434086"/>
                  </a:lnTo>
                  <a:close/>
                </a:path>
                <a:path w="4049395" h="5026660">
                  <a:moveTo>
                    <a:pt x="4049014" y="294386"/>
                  </a:moveTo>
                  <a:lnTo>
                    <a:pt x="4036314" y="294386"/>
                  </a:lnTo>
                  <a:lnTo>
                    <a:pt x="4036314" y="395986"/>
                  </a:lnTo>
                  <a:lnTo>
                    <a:pt x="4049014" y="395986"/>
                  </a:lnTo>
                  <a:lnTo>
                    <a:pt x="4049014" y="294386"/>
                  </a:lnTo>
                  <a:close/>
                </a:path>
                <a:path w="4049395" h="5026660">
                  <a:moveTo>
                    <a:pt x="4049014" y="154686"/>
                  </a:moveTo>
                  <a:lnTo>
                    <a:pt x="4036314" y="154686"/>
                  </a:lnTo>
                  <a:lnTo>
                    <a:pt x="4036314" y="256286"/>
                  </a:lnTo>
                  <a:lnTo>
                    <a:pt x="4049014" y="256286"/>
                  </a:lnTo>
                  <a:lnTo>
                    <a:pt x="4049014" y="154686"/>
                  </a:lnTo>
                  <a:close/>
                </a:path>
                <a:path w="4049395" h="5026660">
                  <a:moveTo>
                    <a:pt x="4049014" y="14986"/>
                  </a:moveTo>
                  <a:lnTo>
                    <a:pt x="4036314" y="14986"/>
                  </a:lnTo>
                  <a:lnTo>
                    <a:pt x="4036314" y="116586"/>
                  </a:lnTo>
                  <a:lnTo>
                    <a:pt x="4049014" y="116586"/>
                  </a:lnTo>
                  <a:lnTo>
                    <a:pt x="4049014" y="149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1692" y="1467357"/>
              <a:ext cx="1358900" cy="12700"/>
            </a:xfrm>
            <a:custGeom>
              <a:avLst/>
              <a:gdLst/>
              <a:ahLst/>
              <a:cxnLst/>
              <a:rect l="l" t="t" r="r" b="b"/>
              <a:pathLst>
                <a:path w="1358900" h="12700">
                  <a:moveTo>
                    <a:pt x="1016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1600" y="12700"/>
                  </a:lnTo>
                  <a:lnTo>
                    <a:pt x="101600" y="0"/>
                  </a:lnTo>
                  <a:close/>
                </a:path>
                <a:path w="1358900" h="12700">
                  <a:moveTo>
                    <a:pt x="241300" y="0"/>
                  </a:moveTo>
                  <a:lnTo>
                    <a:pt x="139700" y="0"/>
                  </a:lnTo>
                  <a:lnTo>
                    <a:pt x="139700" y="12700"/>
                  </a:lnTo>
                  <a:lnTo>
                    <a:pt x="241300" y="12700"/>
                  </a:lnTo>
                  <a:lnTo>
                    <a:pt x="241300" y="0"/>
                  </a:lnTo>
                  <a:close/>
                </a:path>
                <a:path w="1358900" h="12700">
                  <a:moveTo>
                    <a:pt x="381000" y="0"/>
                  </a:moveTo>
                  <a:lnTo>
                    <a:pt x="279400" y="0"/>
                  </a:lnTo>
                  <a:lnTo>
                    <a:pt x="279400" y="12700"/>
                  </a:lnTo>
                  <a:lnTo>
                    <a:pt x="381000" y="12700"/>
                  </a:lnTo>
                  <a:lnTo>
                    <a:pt x="381000" y="0"/>
                  </a:lnTo>
                  <a:close/>
                </a:path>
                <a:path w="1358900" h="12700">
                  <a:moveTo>
                    <a:pt x="520700" y="0"/>
                  </a:moveTo>
                  <a:lnTo>
                    <a:pt x="419100" y="0"/>
                  </a:lnTo>
                  <a:lnTo>
                    <a:pt x="419100" y="12700"/>
                  </a:lnTo>
                  <a:lnTo>
                    <a:pt x="520700" y="12700"/>
                  </a:lnTo>
                  <a:lnTo>
                    <a:pt x="520700" y="0"/>
                  </a:lnTo>
                  <a:close/>
                </a:path>
                <a:path w="1358900" h="12700">
                  <a:moveTo>
                    <a:pt x="660400" y="0"/>
                  </a:moveTo>
                  <a:lnTo>
                    <a:pt x="558800" y="0"/>
                  </a:lnTo>
                  <a:lnTo>
                    <a:pt x="558800" y="12700"/>
                  </a:lnTo>
                  <a:lnTo>
                    <a:pt x="660400" y="12700"/>
                  </a:lnTo>
                  <a:lnTo>
                    <a:pt x="660400" y="0"/>
                  </a:lnTo>
                  <a:close/>
                </a:path>
                <a:path w="1358900" h="12700">
                  <a:moveTo>
                    <a:pt x="800100" y="0"/>
                  </a:moveTo>
                  <a:lnTo>
                    <a:pt x="698500" y="0"/>
                  </a:lnTo>
                  <a:lnTo>
                    <a:pt x="698500" y="12700"/>
                  </a:lnTo>
                  <a:lnTo>
                    <a:pt x="800100" y="12700"/>
                  </a:lnTo>
                  <a:lnTo>
                    <a:pt x="800100" y="0"/>
                  </a:lnTo>
                  <a:close/>
                </a:path>
                <a:path w="1358900" h="12700">
                  <a:moveTo>
                    <a:pt x="939800" y="0"/>
                  </a:moveTo>
                  <a:lnTo>
                    <a:pt x="838200" y="0"/>
                  </a:lnTo>
                  <a:lnTo>
                    <a:pt x="838200" y="12700"/>
                  </a:lnTo>
                  <a:lnTo>
                    <a:pt x="939800" y="12700"/>
                  </a:lnTo>
                  <a:lnTo>
                    <a:pt x="939800" y="0"/>
                  </a:lnTo>
                  <a:close/>
                </a:path>
                <a:path w="1358900" h="12700">
                  <a:moveTo>
                    <a:pt x="1079500" y="0"/>
                  </a:moveTo>
                  <a:lnTo>
                    <a:pt x="977900" y="0"/>
                  </a:lnTo>
                  <a:lnTo>
                    <a:pt x="977900" y="12700"/>
                  </a:lnTo>
                  <a:lnTo>
                    <a:pt x="1079500" y="12700"/>
                  </a:lnTo>
                  <a:lnTo>
                    <a:pt x="1079500" y="0"/>
                  </a:lnTo>
                  <a:close/>
                </a:path>
                <a:path w="1358900" h="12700">
                  <a:moveTo>
                    <a:pt x="1219200" y="0"/>
                  </a:moveTo>
                  <a:lnTo>
                    <a:pt x="1117600" y="0"/>
                  </a:lnTo>
                  <a:lnTo>
                    <a:pt x="1117600" y="12700"/>
                  </a:lnTo>
                  <a:lnTo>
                    <a:pt x="1219200" y="12700"/>
                  </a:lnTo>
                  <a:lnTo>
                    <a:pt x="1219200" y="0"/>
                  </a:lnTo>
                  <a:close/>
                </a:path>
                <a:path w="1358900" h="12700">
                  <a:moveTo>
                    <a:pt x="1358900" y="0"/>
                  </a:moveTo>
                  <a:lnTo>
                    <a:pt x="1257300" y="0"/>
                  </a:lnTo>
                  <a:lnTo>
                    <a:pt x="1257300" y="12700"/>
                  </a:lnTo>
                  <a:lnTo>
                    <a:pt x="1358900" y="12700"/>
                  </a:lnTo>
                  <a:lnTo>
                    <a:pt x="1358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06227" y="3429000"/>
              <a:ext cx="1239520" cy="368935"/>
            </a:xfrm>
            <a:custGeom>
              <a:avLst/>
              <a:gdLst/>
              <a:ahLst/>
              <a:cxnLst/>
              <a:rect l="l" t="t" r="r" b="b"/>
              <a:pathLst>
                <a:path w="1239520" h="368935">
                  <a:moveTo>
                    <a:pt x="1239012" y="368808"/>
                  </a:moveTo>
                  <a:lnTo>
                    <a:pt x="0" y="368808"/>
                  </a:lnTo>
                  <a:lnTo>
                    <a:pt x="0" y="0"/>
                  </a:lnTo>
                  <a:lnTo>
                    <a:pt x="1239012" y="0"/>
                  </a:lnTo>
                  <a:lnTo>
                    <a:pt x="1239012" y="36880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02418" y="3425190"/>
              <a:ext cx="1247140" cy="376555"/>
            </a:xfrm>
            <a:custGeom>
              <a:avLst/>
              <a:gdLst/>
              <a:ahLst/>
              <a:cxnLst/>
              <a:rect l="l" t="t" r="r" b="b"/>
              <a:pathLst>
                <a:path w="1247140" h="376554">
                  <a:moveTo>
                    <a:pt x="1242822" y="376427"/>
                  </a:moveTo>
                  <a:lnTo>
                    <a:pt x="3809" y="376427"/>
                  </a:lnTo>
                  <a:lnTo>
                    <a:pt x="2349" y="376135"/>
                  </a:lnTo>
                  <a:lnTo>
                    <a:pt x="1117" y="375310"/>
                  </a:lnTo>
                  <a:lnTo>
                    <a:pt x="292" y="374078"/>
                  </a:lnTo>
                  <a:lnTo>
                    <a:pt x="0" y="372618"/>
                  </a:lnTo>
                  <a:lnTo>
                    <a:pt x="0" y="3810"/>
                  </a:lnTo>
                  <a:lnTo>
                    <a:pt x="292" y="2349"/>
                  </a:lnTo>
                  <a:lnTo>
                    <a:pt x="1117" y="1117"/>
                  </a:lnTo>
                  <a:lnTo>
                    <a:pt x="2349" y="292"/>
                  </a:lnTo>
                  <a:lnTo>
                    <a:pt x="3809" y="0"/>
                  </a:lnTo>
                  <a:lnTo>
                    <a:pt x="1242822" y="0"/>
                  </a:lnTo>
                  <a:lnTo>
                    <a:pt x="1244282" y="292"/>
                  </a:lnTo>
                  <a:lnTo>
                    <a:pt x="1245514" y="1117"/>
                  </a:lnTo>
                  <a:lnTo>
                    <a:pt x="1246339" y="2349"/>
                  </a:lnTo>
                  <a:lnTo>
                    <a:pt x="1246631" y="3810"/>
                  </a:lnTo>
                  <a:lnTo>
                    <a:pt x="7620" y="3810"/>
                  </a:lnTo>
                  <a:lnTo>
                    <a:pt x="3809" y="7620"/>
                  </a:lnTo>
                  <a:lnTo>
                    <a:pt x="7620" y="7620"/>
                  </a:lnTo>
                  <a:lnTo>
                    <a:pt x="7620" y="368808"/>
                  </a:lnTo>
                  <a:lnTo>
                    <a:pt x="3809" y="368808"/>
                  </a:lnTo>
                  <a:lnTo>
                    <a:pt x="7620" y="372618"/>
                  </a:lnTo>
                  <a:lnTo>
                    <a:pt x="1246631" y="372618"/>
                  </a:lnTo>
                  <a:lnTo>
                    <a:pt x="1246339" y="374078"/>
                  </a:lnTo>
                  <a:lnTo>
                    <a:pt x="1245514" y="375310"/>
                  </a:lnTo>
                  <a:lnTo>
                    <a:pt x="1244282" y="376135"/>
                  </a:lnTo>
                  <a:lnTo>
                    <a:pt x="1242822" y="376427"/>
                  </a:lnTo>
                  <a:close/>
                </a:path>
                <a:path w="1247140" h="376554">
                  <a:moveTo>
                    <a:pt x="7620" y="7620"/>
                  </a:moveTo>
                  <a:lnTo>
                    <a:pt x="3809" y="7620"/>
                  </a:lnTo>
                  <a:lnTo>
                    <a:pt x="7620" y="3810"/>
                  </a:lnTo>
                  <a:lnTo>
                    <a:pt x="7620" y="7620"/>
                  </a:lnTo>
                  <a:close/>
                </a:path>
                <a:path w="1247140" h="376554">
                  <a:moveTo>
                    <a:pt x="1239011" y="7620"/>
                  </a:moveTo>
                  <a:lnTo>
                    <a:pt x="7620" y="7620"/>
                  </a:lnTo>
                  <a:lnTo>
                    <a:pt x="7620" y="3810"/>
                  </a:lnTo>
                  <a:lnTo>
                    <a:pt x="1239011" y="3810"/>
                  </a:lnTo>
                  <a:lnTo>
                    <a:pt x="1239011" y="7620"/>
                  </a:lnTo>
                  <a:close/>
                </a:path>
                <a:path w="1247140" h="376554">
                  <a:moveTo>
                    <a:pt x="1239011" y="372618"/>
                  </a:moveTo>
                  <a:lnTo>
                    <a:pt x="1239011" y="3810"/>
                  </a:lnTo>
                  <a:lnTo>
                    <a:pt x="1242822" y="7620"/>
                  </a:lnTo>
                  <a:lnTo>
                    <a:pt x="1246631" y="7620"/>
                  </a:lnTo>
                  <a:lnTo>
                    <a:pt x="1246631" y="368808"/>
                  </a:lnTo>
                  <a:lnTo>
                    <a:pt x="1242822" y="368808"/>
                  </a:lnTo>
                  <a:lnTo>
                    <a:pt x="1239011" y="372618"/>
                  </a:lnTo>
                  <a:close/>
                </a:path>
                <a:path w="1247140" h="376554">
                  <a:moveTo>
                    <a:pt x="1246631" y="7620"/>
                  </a:moveTo>
                  <a:lnTo>
                    <a:pt x="1242822" y="7620"/>
                  </a:lnTo>
                  <a:lnTo>
                    <a:pt x="1239011" y="3810"/>
                  </a:lnTo>
                  <a:lnTo>
                    <a:pt x="1246631" y="3810"/>
                  </a:lnTo>
                  <a:lnTo>
                    <a:pt x="1246631" y="7620"/>
                  </a:lnTo>
                  <a:close/>
                </a:path>
                <a:path w="1247140" h="376554">
                  <a:moveTo>
                    <a:pt x="7620" y="372618"/>
                  </a:moveTo>
                  <a:lnTo>
                    <a:pt x="3809" y="368808"/>
                  </a:lnTo>
                  <a:lnTo>
                    <a:pt x="7620" y="368808"/>
                  </a:lnTo>
                  <a:lnTo>
                    <a:pt x="7620" y="372618"/>
                  </a:lnTo>
                  <a:close/>
                </a:path>
                <a:path w="1247140" h="376554">
                  <a:moveTo>
                    <a:pt x="1239011" y="372618"/>
                  </a:moveTo>
                  <a:lnTo>
                    <a:pt x="7620" y="372618"/>
                  </a:lnTo>
                  <a:lnTo>
                    <a:pt x="7620" y="368808"/>
                  </a:lnTo>
                  <a:lnTo>
                    <a:pt x="1239011" y="368808"/>
                  </a:lnTo>
                  <a:lnTo>
                    <a:pt x="1239011" y="372618"/>
                  </a:lnTo>
                  <a:close/>
                </a:path>
                <a:path w="1247140" h="376554">
                  <a:moveTo>
                    <a:pt x="1246631" y="372618"/>
                  </a:moveTo>
                  <a:lnTo>
                    <a:pt x="1239011" y="372618"/>
                  </a:lnTo>
                  <a:lnTo>
                    <a:pt x="1242822" y="368808"/>
                  </a:lnTo>
                  <a:lnTo>
                    <a:pt x="1246631" y="368808"/>
                  </a:lnTo>
                  <a:lnTo>
                    <a:pt x="1246631" y="37261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452" y="2223516"/>
              <a:ext cx="1240790" cy="647700"/>
            </a:xfrm>
            <a:custGeom>
              <a:avLst/>
              <a:gdLst/>
              <a:ahLst/>
              <a:cxnLst/>
              <a:rect l="l" t="t" r="r" b="b"/>
              <a:pathLst>
                <a:path w="1240790" h="647700">
                  <a:moveTo>
                    <a:pt x="1240536" y="647699"/>
                  </a:moveTo>
                  <a:lnTo>
                    <a:pt x="0" y="647699"/>
                  </a:lnTo>
                  <a:lnTo>
                    <a:pt x="0" y="0"/>
                  </a:lnTo>
                  <a:lnTo>
                    <a:pt x="1240536" y="0"/>
                  </a:lnTo>
                  <a:lnTo>
                    <a:pt x="1240536" y="6476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642" y="2219706"/>
              <a:ext cx="1248410" cy="655320"/>
            </a:xfrm>
            <a:custGeom>
              <a:avLst/>
              <a:gdLst/>
              <a:ahLst/>
              <a:cxnLst/>
              <a:rect l="l" t="t" r="r" b="b"/>
              <a:pathLst>
                <a:path w="1248410" h="655319">
                  <a:moveTo>
                    <a:pt x="1244600" y="655320"/>
                  </a:moveTo>
                  <a:lnTo>
                    <a:pt x="3809" y="655320"/>
                  </a:lnTo>
                  <a:lnTo>
                    <a:pt x="2349" y="655027"/>
                  </a:lnTo>
                  <a:lnTo>
                    <a:pt x="1117" y="654202"/>
                  </a:lnTo>
                  <a:lnTo>
                    <a:pt x="292" y="652970"/>
                  </a:lnTo>
                  <a:lnTo>
                    <a:pt x="0" y="651510"/>
                  </a:lnTo>
                  <a:lnTo>
                    <a:pt x="0" y="3810"/>
                  </a:lnTo>
                  <a:lnTo>
                    <a:pt x="292" y="2349"/>
                  </a:lnTo>
                  <a:lnTo>
                    <a:pt x="1117" y="1117"/>
                  </a:lnTo>
                  <a:lnTo>
                    <a:pt x="2349" y="292"/>
                  </a:lnTo>
                  <a:lnTo>
                    <a:pt x="3809" y="0"/>
                  </a:lnTo>
                  <a:lnTo>
                    <a:pt x="1244600" y="0"/>
                  </a:lnTo>
                  <a:lnTo>
                    <a:pt x="1246060" y="292"/>
                  </a:lnTo>
                  <a:lnTo>
                    <a:pt x="1247292" y="1117"/>
                  </a:lnTo>
                  <a:lnTo>
                    <a:pt x="1248117" y="2349"/>
                  </a:lnTo>
                  <a:lnTo>
                    <a:pt x="1248410" y="3810"/>
                  </a:lnTo>
                  <a:lnTo>
                    <a:pt x="7619" y="3810"/>
                  </a:lnTo>
                  <a:lnTo>
                    <a:pt x="3809" y="7620"/>
                  </a:lnTo>
                  <a:lnTo>
                    <a:pt x="7619" y="7620"/>
                  </a:lnTo>
                  <a:lnTo>
                    <a:pt x="7619" y="647700"/>
                  </a:lnTo>
                  <a:lnTo>
                    <a:pt x="3809" y="647700"/>
                  </a:lnTo>
                  <a:lnTo>
                    <a:pt x="7619" y="651510"/>
                  </a:lnTo>
                  <a:lnTo>
                    <a:pt x="1248410" y="651510"/>
                  </a:lnTo>
                  <a:lnTo>
                    <a:pt x="1248117" y="652970"/>
                  </a:lnTo>
                  <a:lnTo>
                    <a:pt x="1247292" y="654202"/>
                  </a:lnTo>
                  <a:lnTo>
                    <a:pt x="1246060" y="655027"/>
                  </a:lnTo>
                  <a:lnTo>
                    <a:pt x="1244600" y="655320"/>
                  </a:lnTo>
                  <a:close/>
                </a:path>
                <a:path w="1248410" h="655319">
                  <a:moveTo>
                    <a:pt x="7619" y="7620"/>
                  </a:moveTo>
                  <a:lnTo>
                    <a:pt x="3809" y="7620"/>
                  </a:lnTo>
                  <a:lnTo>
                    <a:pt x="7619" y="3810"/>
                  </a:lnTo>
                  <a:lnTo>
                    <a:pt x="7619" y="7620"/>
                  </a:lnTo>
                  <a:close/>
                </a:path>
                <a:path w="1248410" h="655319">
                  <a:moveTo>
                    <a:pt x="1240789" y="7620"/>
                  </a:moveTo>
                  <a:lnTo>
                    <a:pt x="7619" y="7620"/>
                  </a:lnTo>
                  <a:lnTo>
                    <a:pt x="7619" y="3810"/>
                  </a:lnTo>
                  <a:lnTo>
                    <a:pt x="1240789" y="3810"/>
                  </a:lnTo>
                  <a:lnTo>
                    <a:pt x="1240789" y="7620"/>
                  </a:lnTo>
                  <a:close/>
                </a:path>
                <a:path w="1248410" h="655319">
                  <a:moveTo>
                    <a:pt x="1240789" y="651510"/>
                  </a:moveTo>
                  <a:lnTo>
                    <a:pt x="1240789" y="3810"/>
                  </a:lnTo>
                  <a:lnTo>
                    <a:pt x="1244600" y="7620"/>
                  </a:lnTo>
                  <a:lnTo>
                    <a:pt x="1248410" y="7620"/>
                  </a:lnTo>
                  <a:lnTo>
                    <a:pt x="1248410" y="647700"/>
                  </a:lnTo>
                  <a:lnTo>
                    <a:pt x="1244600" y="647700"/>
                  </a:lnTo>
                  <a:lnTo>
                    <a:pt x="1240789" y="651510"/>
                  </a:lnTo>
                  <a:close/>
                </a:path>
                <a:path w="1248410" h="655319">
                  <a:moveTo>
                    <a:pt x="1248410" y="7620"/>
                  </a:moveTo>
                  <a:lnTo>
                    <a:pt x="1244600" y="7620"/>
                  </a:lnTo>
                  <a:lnTo>
                    <a:pt x="1240789" y="3810"/>
                  </a:lnTo>
                  <a:lnTo>
                    <a:pt x="1248410" y="3810"/>
                  </a:lnTo>
                  <a:lnTo>
                    <a:pt x="1248410" y="7620"/>
                  </a:lnTo>
                  <a:close/>
                </a:path>
                <a:path w="1248410" h="655319">
                  <a:moveTo>
                    <a:pt x="7619" y="651510"/>
                  </a:moveTo>
                  <a:lnTo>
                    <a:pt x="3809" y="647700"/>
                  </a:lnTo>
                  <a:lnTo>
                    <a:pt x="7619" y="647700"/>
                  </a:lnTo>
                  <a:lnTo>
                    <a:pt x="7619" y="651510"/>
                  </a:lnTo>
                  <a:close/>
                </a:path>
                <a:path w="1248410" h="655319">
                  <a:moveTo>
                    <a:pt x="1240789" y="651510"/>
                  </a:moveTo>
                  <a:lnTo>
                    <a:pt x="7619" y="651510"/>
                  </a:lnTo>
                  <a:lnTo>
                    <a:pt x="7619" y="647700"/>
                  </a:lnTo>
                  <a:lnTo>
                    <a:pt x="1240789" y="647700"/>
                  </a:lnTo>
                  <a:lnTo>
                    <a:pt x="1240789" y="651510"/>
                  </a:lnTo>
                  <a:close/>
                </a:path>
                <a:path w="1248410" h="655319">
                  <a:moveTo>
                    <a:pt x="1248410" y="651510"/>
                  </a:moveTo>
                  <a:lnTo>
                    <a:pt x="1240789" y="651510"/>
                  </a:lnTo>
                  <a:lnTo>
                    <a:pt x="1244600" y="647700"/>
                  </a:lnTo>
                  <a:lnTo>
                    <a:pt x="1248410" y="647700"/>
                  </a:lnTo>
                  <a:lnTo>
                    <a:pt x="1248410" y="65151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6191" y="2240026"/>
            <a:ext cx="10363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Registrasi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DFO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3642" y="4940046"/>
            <a:ext cx="1248410" cy="654050"/>
            <a:chOff x="183642" y="4940046"/>
            <a:chExt cx="1248410" cy="654050"/>
          </a:xfrm>
        </p:grpSpPr>
        <p:sp>
          <p:nvSpPr>
            <p:cNvPr id="22" name="object 22"/>
            <p:cNvSpPr/>
            <p:nvPr/>
          </p:nvSpPr>
          <p:spPr>
            <a:xfrm>
              <a:off x="187452" y="4943856"/>
              <a:ext cx="1240790" cy="646430"/>
            </a:xfrm>
            <a:custGeom>
              <a:avLst/>
              <a:gdLst/>
              <a:ahLst/>
              <a:cxnLst/>
              <a:rect l="l" t="t" r="r" b="b"/>
              <a:pathLst>
                <a:path w="1240790" h="646429">
                  <a:moveTo>
                    <a:pt x="1240536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1240536" y="0"/>
                  </a:lnTo>
                  <a:lnTo>
                    <a:pt x="1240536" y="64617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3642" y="4940046"/>
              <a:ext cx="1248410" cy="654050"/>
            </a:xfrm>
            <a:custGeom>
              <a:avLst/>
              <a:gdLst/>
              <a:ahLst/>
              <a:cxnLst/>
              <a:rect l="l" t="t" r="r" b="b"/>
              <a:pathLst>
                <a:path w="1248410" h="654050">
                  <a:moveTo>
                    <a:pt x="1244600" y="654050"/>
                  </a:moveTo>
                  <a:lnTo>
                    <a:pt x="3809" y="654050"/>
                  </a:lnTo>
                  <a:lnTo>
                    <a:pt x="2349" y="653757"/>
                  </a:lnTo>
                  <a:lnTo>
                    <a:pt x="1117" y="652932"/>
                  </a:lnTo>
                  <a:lnTo>
                    <a:pt x="292" y="651700"/>
                  </a:lnTo>
                  <a:lnTo>
                    <a:pt x="0" y="650239"/>
                  </a:lnTo>
                  <a:lnTo>
                    <a:pt x="0" y="3809"/>
                  </a:lnTo>
                  <a:lnTo>
                    <a:pt x="292" y="2349"/>
                  </a:lnTo>
                  <a:lnTo>
                    <a:pt x="1117" y="1117"/>
                  </a:lnTo>
                  <a:lnTo>
                    <a:pt x="2349" y="292"/>
                  </a:lnTo>
                  <a:lnTo>
                    <a:pt x="3809" y="0"/>
                  </a:lnTo>
                  <a:lnTo>
                    <a:pt x="1244600" y="0"/>
                  </a:lnTo>
                  <a:lnTo>
                    <a:pt x="1246060" y="292"/>
                  </a:lnTo>
                  <a:lnTo>
                    <a:pt x="1247292" y="1117"/>
                  </a:lnTo>
                  <a:lnTo>
                    <a:pt x="1248117" y="2349"/>
                  </a:lnTo>
                  <a:lnTo>
                    <a:pt x="1248410" y="3809"/>
                  </a:lnTo>
                  <a:lnTo>
                    <a:pt x="7619" y="3809"/>
                  </a:lnTo>
                  <a:lnTo>
                    <a:pt x="3809" y="7619"/>
                  </a:lnTo>
                  <a:lnTo>
                    <a:pt x="7619" y="7619"/>
                  </a:lnTo>
                  <a:lnTo>
                    <a:pt x="7619" y="646429"/>
                  </a:lnTo>
                  <a:lnTo>
                    <a:pt x="3809" y="646429"/>
                  </a:lnTo>
                  <a:lnTo>
                    <a:pt x="7619" y="650239"/>
                  </a:lnTo>
                  <a:lnTo>
                    <a:pt x="1248410" y="650239"/>
                  </a:lnTo>
                  <a:lnTo>
                    <a:pt x="1248117" y="651700"/>
                  </a:lnTo>
                  <a:lnTo>
                    <a:pt x="1247292" y="652932"/>
                  </a:lnTo>
                  <a:lnTo>
                    <a:pt x="1246060" y="653757"/>
                  </a:lnTo>
                  <a:lnTo>
                    <a:pt x="1244600" y="654050"/>
                  </a:lnTo>
                  <a:close/>
                </a:path>
                <a:path w="1248410" h="654050">
                  <a:moveTo>
                    <a:pt x="7619" y="7619"/>
                  </a:moveTo>
                  <a:lnTo>
                    <a:pt x="3809" y="7619"/>
                  </a:lnTo>
                  <a:lnTo>
                    <a:pt x="7619" y="3809"/>
                  </a:lnTo>
                  <a:lnTo>
                    <a:pt x="7619" y="7619"/>
                  </a:lnTo>
                  <a:close/>
                </a:path>
                <a:path w="1248410" h="654050">
                  <a:moveTo>
                    <a:pt x="1240789" y="7619"/>
                  </a:moveTo>
                  <a:lnTo>
                    <a:pt x="7619" y="7619"/>
                  </a:lnTo>
                  <a:lnTo>
                    <a:pt x="7619" y="3809"/>
                  </a:lnTo>
                  <a:lnTo>
                    <a:pt x="1240789" y="3809"/>
                  </a:lnTo>
                  <a:lnTo>
                    <a:pt x="1240789" y="7619"/>
                  </a:lnTo>
                  <a:close/>
                </a:path>
                <a:path w="1248410" h="654050">
                  <a:moveTo>
                    <a:pt x="1240789" y="650239"/>
                  </a:moveTo>
                  <a:lnTo>
                    <a:pt x="1240789" y="3809"/>
                  </a:lnTo>
                  <a:lnTo>
                    <a:pt x="1244600" y="7619"/>
                  </a:lnTo>
                  <a:lnTo>
                    <a:pt x="1248410" y="7619"/>
                  </a:lnTo>
                  <a:lnTo>
                    <a:pt x="1248410" y="646429"/>
                  </a:lnTo>
                  <a:lnTo>
                    <a:pt x="1244600" y="646429"/>
                  </a:lnTo>
                  <a:lnTo>
                    <a:pt x="1240789" y="650239"/>
                  </a:lnTo>
                  <a:close/>
                </a:path>
                <a:path w="1248410" h="654050">
                  <a:moveTo>
                    <a:pt x="1248410" y="7619"/>
                  </a:moveTo>
                  <a:lnTo>
                    <a:pt x="1244600" y="7619"/>
                  </a:lnTo>
                  <a:lnTo>
                    <a:pt x="1240789" y="3809"/>
                  </a:lnTo>
                  <a:lnTo>
                    <a:pt x="1248410" y="3809"/>
                  </a:lnTo>
                  <a:lnTo>
                    <a:pt x="1248410" y="7619"/>
                  </a:lnTo>
                  <a:close/>
                </a:path>
                <a:path w="1248410" h="654050">
                  <a:moveTo>
                    <a:pt x="7619" y="650239"/>
                  </a:moveTo>
                  <a:lnTo>
                    <a:pt x="3809" y="646429"/>
                  </a:lnTo>
                  <a:lnTo>
                    <a:pt x="7619" y="646429"/>
                  </a:lnTo>
                  <a:lnTo>
                    <a:pt x="7619" y="650239"/>
                  </a:lnTo>
                  <a:close/>
                </a:path>
                <a:path w="1248410" h="654050">
                  <a:moveTo>
                    <a:pt x="1240789" y="650239"/>
                  </a:moveTo>
                  <a:lnTo>
                    <a:pt x="7619" y="650239"/>
                  </a:lnTo>
                  <a:lnTo>
                    <a:pt x="7619" y="646429"/>
                  </a:lnTo>
                  <a:lnTo>
                    <a:pt x="1240789" y="646429"/>
                  </a:lnTo>
                  <a:lnTo>
                    <a:pt x="1240789" y="650239"/>
                  </a:lnTo>
                  <a:close/>
                </a:path>
                <a:path w="1248410" h="654050">
                  <a:moveTo>
                    <a:pt x="1248410" y="650239"/>
                  </a:moveTo>
                  <a:lnTo>
                    <a:pt x="1240789" y="650239"/>
                  </a:lnTo>
                  <a:lnTo>
                    <a:pt x="1244600" y="646429"/>
                  </a:lnTo>
                  <a:lnTo>
                    <a:pt x="1248410" y="646429"/>
                  </a:lnTo>
                  <a:lnTo>
                    <a:pt x="1248410" y="65023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6191" y="4960366"/>
            <a:ext cx="1022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Sertifikat Elektronik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85603" y="3445382"/>
            <a:ext cx="89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 MT"/>
                <a:cs typeface="Arial MT"/>
              </a:rPr>
              <a:t>LPA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(13)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5644" y="324611"/>
            <a:ext cx="8924925" cy="1010919"/>
            <a:chOff x="2485644" y="324611"/>
            <a:chExt cx="8924925" cy="10109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5644" y="580643"/>
              <a:ext cx="5518404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9455" y="324611"/>
              <a:ext cx="3570732" cy="10104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5926" y="421970"/>
            <a:ext cx="8638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1F5150"/>
                </a:solidFill>
              </a:rPr>
              <a:t>SERTIFIKAT</a:t>
            </a:r>
            <a:r>
              <a:rPr sz="3600" spc="-204" dirty="0">
                <a:solidFill>
                  <a:srgbClr val="1F5150"/>
                </a:solidFill>
              </a:rPr>
              <a:t> </a:t>
            </a:r>
            <a:r>
              <a:rPr sz="3600" spc="-25" dirty="0">
                <a:solidFill>
                  <a:srgbClr val="1F5150"/>
                </a:solidFill>
              </a:rPr>
              <a:t>AKREDITASI</a:t>
            </a:r>
            <a:r>
              <a:rPr sz="3600" spc="-135" dirty="0">
                <a:solidFill>
                  <a:srgbClr val="1F515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ELEKTRONIK</a:t>
            </a:r>
            <a:r>
              <a:rPr lang="en-US" sz="3600" spc="-10" dirty="0">
                <a:solidFill>
                  <a:srgbClr val="FF0000"/>
                </a:solidFill>
              </a:rPr>
              <a:t> PUSKESMAS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469391"/>
            <a:ext cx="1554480" cy="134721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19310" y="1794891"/>
            <a:ext cx="5953760" cy="4210050"/>
          </a:xfrm>
          <a:custGeom>
            <a:avLst/>
            <a:gdLst/>
            <a:ahLst/>
            <a:cxnLst/>
            <a:rect l="l" t="t" r="r" b="b"/>
            <a:pathLst>
              <a:path w="5953759" h="4210050">
                <a:moveTo>
                  <a:pt x="5948743" y="4210049"/>
                </a:moveTo>
                <a:lnTo>
                  <a:pt x="4762" y="4210049"/>
                </a:lnTo>
                <a:lnTo>
                  <a:pt x="3289" y="4209821"/>
                </a:lnTo>
                <a:lnTo>
                  <a:pt x="1968" y="4209135"/>
                </a:lnTo>
                <a:lnTo>
                  <a:pt x="914" y="4208081"/>
                </a:lnTo>
                <a:lnTo>
                  <a:pt x="228" y="4206760"/>
                </a:lnTo>
                <a:lnTo>
                  <a:pt x="0" y="4205287"/>
                </a:lnTo>
                <a:lnTo>
                  <a:pt x="0" y="4762"/>
                </a:lnTo>
                <a:lnTo>
                  <a:pt x="4762" y="0"/>
                </a:lnTo>
                <a:lnTo>
                  <a:pt x="5948743" y="0"/>
                </a:lnTo>
                <a:lnTo>
                  <a:pt x="5953506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4200525"/>
                </a:lnTo>
                <a:lnTo>
                  <a:pt x="4762" y="4200524"/>
                </a:lnTo>
                <a:lnTo>
                  <a:pt x="9525" y="4205287"/>
                </a:lnTo>
                <a:lnTo>
                  <a:pt x="5953506" y="4205287"/>
                </a:lnTo>
                <a:lnTo>
                  <a:pt x="5953277" y="4206760"/>
                </a:lnTo>
                <a:lnTo>
                  <a:pt x="5952591" y="4208081"/>
                </a:lnTo>
                <a:lnTo>
                  <a:pt x="5951537" y="4209135"/>
                </a:lnTo>
                <a:lnTo>
                  <a:pt x="5950216" y="4209821"/>
                </a:lnTo>
                <a:lnTo>
                  <a:pt x="5948743" y="4210049"/>
                </a:lnTo>
                <a:close/>
              </a:path>
              <a:path w="5953759" h="421005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5953759" h="4210050">
                <a:moveTo>
                  <a:pt x="5943981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5943981" y="4762"/>
                </a:lnTo>
                <a:lnTo>
                  <a:pt x="5943981" y="9524"/>
                </a:lnTo>
                <a:close/>
              </a:path>
              <a:path w="5953759" h="4210050">
                <a:moveTo>
                  <a:pt x="5943981" y="4205287"/>
                </a:moveTo>
                <a:lnTo>
                  <a:pt x="5943981" y="4762"/>
                </a:lnTo>
                <a:lnTo>
                  <a:pt x="5948743" y="9524"/>
                </a:lnTo>
                <a:lnTo>
                  <a:pt x="5953506" y="9524"/>
                </a:lnTo>
                <a:lnTo>
                  <a:pt x="5953506" y="4200525"/>
                </a:lnTo>
                <a:lnTo>
                  <a:pt x="5948743" y="4200524"/>
                </a:lnTo>
                <a:lnTo>
                  <a:pt x="5943981" y="4205287"/>
                </a:lnTo>
                <a:close/>
              </a:path>
              <a:path w="5953759" h="4210050">
                <a:moveTo>
                  <a:pt x="5953506" y="9524"/>
                </a:moveTo>
                <a:lnTo>
                  <a:pt x="5948743" y="9524"/>
                </a:lnTo>
                <a:lnTo>
                  <a:pt x="5943981" y="4762"/>
                </a:lnTo>
                <a:lnTo>
                  <a:pt x="5953506" y="4762"/>
                </a:lnTo>
                <a:lnTo>
                  <a:pt x="5953506" y="9524"/>
                </a:lnTo>
                <a:close/>
              </a:path>
              <a:path w="5953759" h="4210050">
                <a:moveTo>
                  <a:pt x="9525" y="4205287"/>
                </a:moveTo>
                <a:lnTo>
                  <a:pt x="4762" y="4200524"/>
                </a:lnTo>
                <a:lnTo>
                  <a:pt x="9525" y="4200524"/>
                </a:lnTo>
                <a:lnTo>
                  <a:pt x="9525" y="4205287"/>
                </a:lnTo>
                <a:close/>
              </a:path>
              <a:path w="5953759" h="4210050">
                <a:moveTo>
                  <a:pt x="5943981" y="4205287"/>
                </a:moveTo>
                <a:lnTo>
                  <a:pt x="9525" y="4205287"/>
                </a:lnTo>
                <a:lnTo>
                  <a:pt x="9525" y="4200524"/>
                </a:lnTo>
                <a:lnTo>
                  <a:pt x="5943981" y="4200524"/>
                </a:lnTo>
                <a:lnTo>
                  <a:pt x="5943981" y="4205287"/>
                </a:lnTo>
                <a:close/>
              </a:path>
              <a:path w="5953759" h="4210050">
                <a:moveTo>
                  <a:pt x="5953506" y="4205287"/>
                </a:moveTo>
                <a:lnTo>
                  <a:pt x="5943981" y="4205287"/>
                </a:lnTo>
                <a:lnTo>
                  <a:pt x="5948743" y="4200524"/>
                </a:lnTo>
                <a:lnTo>
                  <a:pt x="5953506" y="4200525"/>
                </a:lnTo>
                <a:lnTo>
                  <a:pt x="5953506" y="4205287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295B1E-0E54-5D8C-6FEF-9B9441152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165" y="1573091"/>
            <a:ext cx="7005638" cy="496029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FCCE-20C9-DF98-F7DD-21C3FE59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2A5E97D-E1ED-A661-47B6-60B04FDAD3CA}"/>
              </a:ext>
            </a:extLst>
          </p:cNvPr>
          <p:cNvGrpSpPr/>
          <p:nvPr/>
        </p:nvGrpSpPr>
        <p:grpSpPr>
          <a:xfrm>
            <a:off x="2485644" y="324611"/>
            <a:ext cx="8924925" cy="1010919"/>
            <a:chOff x="2485644" y="324611"/>
            <a:chExt cx="8924925" cy="1010919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14CCC08-2DB0-CCCF-EE2E-373650C26E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5644" y="580643"/>
              <a:ext cx="5518404" cy="374903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ED05852D-A7C0-2FEC-3747-4D3D59F169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9455" y="324611"/>
              <a:ext cx="3570732" cy="1010412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B43355C-7AB8-B55D-DF71-C9D17427A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5926" y="421970"/>
            <a:ext cx="8638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1F5150"/>
                </a:solidFill>
              </a:rPr>
              <a:t>SERTIFIKAT</a:t>
            </a:r>
            <a:r>
              <a:rPr sz="3600" spc="-204" dirty="0">
                <a:solidFill>
                  <a:srgbClr val="1F5150"/>
                </a:solidFill>
              </a:rPr>
              <a:t> </a:t>
            </a:r>
            <a:r>
              <a:rPr sz="3600" spc="-25" dirty="0">
                <a:solidFill>
                  <a:srgbClr val="1F5150"/>
                </a:solidFill>
              </a:rPr>
              <a:t>AKREDITASI</a:t>
            </a:r>
            <a:r>
              <a:rPr sz="3600" spc="-135" dirty="0">
                <a:solidFill>
                  <a:srgbClr val="1F515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ELEKTRONIK</a:t>
            </a:r>
            <a:r>
              <a:rPr lang="en-US" sz="3600" spc="-10" dirty="0">
                <a:solidFill>
                  <a:srgbClr val="FF0000"/>
                </a:solidFill>
              </a:rPr>
              <a:t> KLINIK</a:t>
            </a:r>
            <a:endParaRPr sz="3600" dirty="0"/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3986D4E9-2A98-AD55-3F8F-C15B245F50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469391"/>
            <a:ext cx="1554480" cy="1347215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51BB2E58-4193-088F-032B-10CD33D57DE8}"/>
              </a:ext>
            </a:extLst>
          </p:cNvPr>
          <p:cNvSpPr/>
          <p:nvPr/>
        </p:nvSpPr>
        <p:spPr>
          <a:xfrm>
            <a:off x="3119310" y="1794891"/>
            <a:ext cx="5953760" cy="4210050"/>
          </a:xfrm>
          <a:custGeom>
            <a:avLst/>
            <a:gdLst/>
            <a:ahLst/>
            <a:cxnLst/>
            <a:rect l="l" t="t" r="r" b="b"/>
            <a:pathLst>
              <a:path w="5953759" h="4210050">
                <a:moveTo>
                  <a:pt x="5948743" y="4210049"/>
                </a:moveTo>
                <a:lnTo>
                  <a:pt x="4762" y="4210049"/>
                </a:lnTo>
                <a:lnTo>
                  <a:pt x="3289" y="4209821"/>
                </a:lnTo>
                <a:lnTo>
                  <a:pt x="1968" y="4209135"/>
                </a:lnTo>
                <a:lnTo>
                  <a:pt x="914" y="4208081"/>
                </a:lnTo>
                <a:lnTo>
                  <a:pt x="228" y="4206760"/>
                </a:lnTo>
                <a:lnTo>
                  <a:pt x="0" y="4205287"/>
                </a:lnTo>
                <a:lnTo>
                  <a:pt x="0" y="4762"/>
                </a:lnTo>
                <a:lnTo>
                  <a:pt x="4762" y="0"/>
                </a:lnTo>
                <a:lnTo>
                  <a:pt x="5948743" y="0"/>
                </a:lnTo>
                <a:lnTo>
                  <a:pt x="5953506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4200525"/>
                </a:lnTo>
                <a:lnTo>
                  <a:pt x="4762" y="4200524"/>
                </a:lnTo>
                <a:lnTo>
                  <a:pt x="9525" y="4205287"/>
                </a:lnTo>
                <a:lnTo>
                  <a:pt x="5953506" y="4205287"/>
                </a:lnTo>
                <a:lnTo>
                  <a:pt x="5953277" y="4206760"/>
                </a:lnTo>
                <a:lnTo>
                  <a:pt x="5952591" y="4208081"/>
                </a:lnTo>
                <a:lnTo>
                  <a:pt x="5951537" y="4209135"/>
                </a:lnTo>
                <a:lnTo>
                  <a:pt x="5950216" y="4209821"/>
                </a:lnTo>
                <a:lnTo>
                  <a:pt x="5948743" y="4210049"/>
                </a:lnTo>
                <a:close/>
              </a:path>
              <a:path w="5953759" h="421005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5953759" h="4210050">
                <a:moveTo>
                  <a:pt x="5943981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5943981" y="4762"/>
                </a:lnTo>
                <a:lnTo>
                  <a:pt x="5943981" y="9524"/>
                </a:lnTo>
                <a:close/>
              </a:path>
              <a:path w="5953759" h="4210050">
                <a:moveTo>
                  <a:pt x="5943981" y="4205287"/>
                </a:moveTo>
                <a:lnTo>
                  <a:pt x="5943981" y="4762"/>
                </a:lnTo>
                <a:lnTo>
                  <a:pt x="5948743" y="9524"/>
                </a:lnTo>
                <a:lnTo>
                  <a:pt x="5953506" y="9524"/>
                </a:lnTo>
                <a:lnTo>
                  <a:pt x="5953506" y="4200525"/>
                </a:lnTo>
                <a:lnTo>
                  <a:pt x="5948743" y="4200524"/>
                </a:lnTo>
                <a:lnTo>
                  <a:pt x="5943981" y="4205287"/>
                </a:lnTo>
                <a:close/>
              </a:path>
              <a:path w="5953759" h="4210050">
                <a:moveTo>
                  <a:pt x="5953506" y="9524"/>
                </a:moveTo>
                <a:lnTo>
                  <a:pt x="5948743" y="9524"/>
                </a:lnTo>
                <a:lnTo>
                  <a:pt x="5943981" y="4762"/>
                </a:lnTo>
                <a:lnTo>
                  <a:pt x="5953506" y="4762"/>
                </a:lnTo>
                <a:lnTo>
                  <a:pt x="5953506" y="9524"/>
                </a:lnTo>
                <a:close/>
              </a:path>
              <a:path w="5953759" h="4210050">
                <a:moveTo>
                  <a:pt x="9525" y="4205287"/>
                </a:moveTo>
                <a:lnTo>
                  <a:pt x="4762" y="4200524"/>
                </a:lnTo>
                <a:lnTo>
                  <a:pt x="9525" y="4200524"/>
                </a:lnTo>
                <a:lnTo>
                  <a:pt x="9525" y="4205287"/>
                </a:lnTo>
                <a:close/>
              </a:path>
              <a:path w="5953759" h="4210050">
                <a:moveTo>
                  <a:pt x="5943981" y="4205287"/>
                </a:moveTo>
                <a:lnTo>
                  <a:pt x="9525" y="4205287"/>
                </a:lnTo>
                <a:lnTo>
                  <a:pt x="9525" y="4200524"/>
                </a:lnTo>
                <a:lnTo>
                  <a:pt x="5943981" y="4200524"/>
                </a:lnTo>
                <a:lnTo>
                  <a:pt x="5943981" y="4205287"/>
                </a:lnTo>
                <a:close/>
              </a:path>
              <a:path w="5953759" h="4210050">
                <a:moveTo>
                  <a:pt x="5953506" y="4205287"/>
                </a:moveTo>
                <a:lnTo>
                  <a:pt x="5943981" y="4205287"/>
                </a:lnTo>
                <a:lnTo>
                  <a:pt x="5948743" y="4200524"/>
                </a:lnTo>
                <a:lnTo>
                  <a:pt x="5953506" y="4200525"/>
                </a:lnTo>
                <a:lnTo>
                  <a:pt x="5953506" y="4205287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9C7E6-B162-1AF3-FC5E-23F6D0BC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816606"/>
            <a:ext cx="6858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40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488" y="460248"/>
            <a:ext cx="2657856" cy="333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6832" y="315975"/>
            <a:ext cx="2712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KESIMPULAN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263141" y="1819401"/>
            <a:ext cx="10097135" cy="4363720"/>
          </a:xfrm>
          <a:custGeom>
            <a:avLst/>
            <a:gdLst/>
            <a:ahLst/>
            <a:cxnLst/>
            <a:rect l="l" t="t" r="r" b="b"/>
            <a:pathLst>
              <a:path w="10097135" h="4363720">
                <a:moveTo>
                  <a:pt x="10090658" y="4363720"/>
                </a:moveTo>
                <a:lnTo>
                  <a:pt x="6350" y="4363720"/>
                </a:lnTo>
                <a:lnTo>
                  <a:pt x="4381" y="4363402"/>
                </a:lnTo>
                <a:lnTo>
                  <a:pt x="2616" y="4362500"/>
                </a:lnTo>
                <a:lnTo>
                  <a:pt x="1206" y="4361103"/>
                </a:lnTo>
                <a:lnTo>
                  <a:pt x="304" y="4359325"/>
                </a:lnTo>
                <a:lnTo>
                  <a:pt x="0" y="4357370"/>
                </a:lnTo>
                <a:lnTo>
                  <a:pt x="0" y="6350"/>
                </a:lnTo>
                <a:lnTo>
                  <a:pt x="6350" y="0"/>
                </a:lnTo>
                <a:lnTo>
                  <a:pt x="10090658" y="0"/>
                </a:lnTo>
                <a:lnTo>
                  <a:pt x="10097008" y="6350"/>
                </a:lnTo>
                <a:lnTo>
                  <a:pt x="12700" y="6350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4351020"/>
                </a:lnTo>
                <a:lnTo>
                  <a:pt x="6350" y="4351020"/>
                </a:lnTo>
                <a:lnTo>
                  <a:pt x="12700" y="4357370"/>
                </a:lnTo>
                <a:lnTo>
                  <a:pt x="10097008" y="4357370"/>
                </a:lnTo>
                <a:lnTo>
                  <a:pt x="10096690" y="4359325"/>
                </a:lnTo>
                <a:lnTo>
                  <a:pt x="10095788" y="4361103"/>
                </a:lnTo>
                <a:lnTo>
                  <a:pt x="10094391" y="4362500"/>
                </a:lnTo>
                <a:lnTo>
                  <a:pt x="10092613" y="4363402"/>
                </a:lnTo>
                <a:lnTo>
                  <a:pt x="10090658" y="4363720"/>
                </a:lnTo>
                <a:close/>
              </a:path>
              <a:path w="10097135" h="4363720">
                <a:moveTo>
                  <a:pt x="12700" y="12699"/>
                </a:moveTo>
                <a:lnTo>
                  <a:pt x="6350" y="12699"/>
                </a:lnTo>
                <a:lnTo>
                  <a:pt x="12700" y="6350"/>
                </a:lnTo>
                <a:lnTo>
                  <a:pt x="12700" y="12699"/>
                </a:lnTo>
                <a:close/>
              </a:path>
              <a:path w="10097135" h="4363720">
                <a:moveTo>
                  <a:pt x="10084308" y="12699"/>
                </a:moveTo>
                <a:lnTo>
                  <a:pt x="12700" y="12699"/>
                </a:lnTo>
                <a:lnTo>
                  <a:pt x="12700" y="6350"/>
                </a:lnTo>
                <a:lnTo>
                  <a:pt x="10084308" y="6350"/>
                </a:lnTo>
                <a:lnTo>
                  <a:pt x="10084308" y="12699"/>
                </a:lnTo>
                <a:close/>
              </a:path>
              <a:path w="10097135" h="4363720">
                <a:moveTo>
                  <a:pt x="10084308" y="4357370"/>
                </a:moveTo>
                <a:lnTo>
                  <a:pt x="10084308" y="6350"/>
                </a:lnTo>
                <a:lnTo>
                  <a:pt x="10090658" y="12699"/>
                </a:lnTo>
                <a:lnTo>
                  <a:pt x="10097008" y="12699"/>
                </a:lnTo>
                <a:lnTo>
                  <a:pt x="10097008" y="4351020"/>
                </a:lnTo>
                <a:lnTo>
                  <a:pt x="10090658" y="4351020"/>
                </a:lnTo>
                <a:lnTo>
                  <a:pt x="10084308" y="4357370"/>
                </a:lnTo>
                <a:close/>
              </a:path>
              <a:path w="10097135" h="4363720">
                <a:moveTo>
                  <a:pt x="10097008" y="12699"/>
                </a:moveTo>
                <a:lnTo>
                  <a:pt x="10090658" y="12699"/>
                </a:lnTo>
                <a:lnTo>
                  <a:pt x="10084308" y="6350"/>
                </a:lnTo>
                <a:lnTo>
                  <a:pt x="10097008" y="6350"/>
                </a:lnTo>
                <a:lnTo>
                  <a:pt x="10097008" y="12699"/>
                </a:lnTo>
                <a:close/>
              </a:path>
              <a:path w="10097135" h="4363720">
                <a:moveTo>
                  <a:pt x="12700" y="4357370"/>
                </a:moveTo>
                <a:lnTo>
                  <a:pt x="6350" y="4351020"/>
                </a:lnTo>
                <a:lnTo>
                  <a:pt x="12700" y="4351020"/>
                </a:lnTo>
                <a:lnTo>
                  <a:pt x="12700" y="4357370"/>
                </a:lnTo>
                <a:close/>
              </a:path>
              <a:path w="10097135" h="4363720">
                <a:moveTo>
                  <a:pt x="10084308" y="4357370"/>
                </a:moveTo>
                <a:lnTo>
                  <a:pt x="12700" y="4357370"/>
                </a:lnTo>
                <a:lnTo>
                  <a:pt x="12700" y="4351020"/>
                </a:lnTo>
                <a:lnTo>
                  <a:pt x="10084308" y="4351020"/>
                </a:lnTo>
                <a:lnTo>
                  <a:pt x="10084308" y="4357370"/>
                </a:lnTo>
                <a:close/>
              </a:path>
              <a:path w="10097135" h="4363720">
                <a:moveTo>
                  <a:pt x="10097008" y="4357370"/>
                </a:moveTo>
                <a:lnTo>
                  <a:pt x="10084308" y="4357370"/>
                </a:lnTo>
                <a:lnTo>
                  <a:pt x="10090658" y="4351020"/>
                </a:lnTo>
                <a:lnTo>
                  <a:pt x="10097008" y="4351020"/>
                </a:lnTo>
                <a:lnTo>
                  <a:pt x="10097008" y="43573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8232" y="1805812"/>
            <a:ext cx="9257665" cy="41414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27685" marR="488315" indent="-515620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527685" algn="l"/>
              </a:tabLst>
            </a:pPr>
            <a:r>
              <a:rPr sz="2600" dirty="0">
                <a:latin typeface="Arial MT"/>
                <a:cs typeface="Arial MT"/>
              </a:rPr>
              <a:t>Semua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fasyankes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wajib</a:t>
            </a:r>
            <a:r>
              <a:rPr sz="26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melakukan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registrasi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fasyankes </a:t>
            </a:r>
            <a:r>
              <a:rPr sz="2600" dirty="0">
                <a:latin typeface="Arial MT"/>
                <a:cs typeface="Arial MT"/>
              </a:rPr>
              <a:t>sebelum</a:t>
            </a:r>
            <a:r>
              <a:rPr sz="2600" spc="-1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mengajukan</a:t>
            </a:r>
            <a:r>
              <a:rPr sz="2600" spc="-1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akreditasi</a:t>
            </a:r>
            <a:endParaRPr sz="2600">
              <a:latin typeface="Arial MT"/>
              <a:cs typeface="Arial MT"/>
            </a:endParaRPr>
          </a:p>
          <a:p>
            <a:pPr marL="527685" marR="356235" indent="-515620">
              <a:lnSpc>
                <a:spcPts val="281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600" b="1" dirty="0">
                <a:latin typeface="Arial"/>
                <a:cs typeface="Arial"/>
              </a:rPr>
              <a:t>Update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data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fasyankes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harus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dilakukan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untuk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memenuhi </a:t>
            </a:r>
            <a:r>
              <a:rPr sz="2600" dirty="0">
                <a:latin typeface="Arial MT"/>
                <a:cs typeface="Arial MT"/>
              </a:rPr>
              <a:t>kebutuhan</a:t>
            </a:r>
            <a:r>
              <a:rPr sz="2600" spc="-1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akreditasi</a:t>
            </a:r>
            <a:endParaRPr sz="2600">
              <a:latin typeface="Arial MT"/>
              <a:cs typeface="Arial MT"/>
            </a:endParaRPr>
          </a:p>
          <a:p>
            <a:pPr marL="527685" indent="-514984">
              <a:lnSpc>
                <a:spcPts val="3045"/>
              </a:lnSpc>
              <a:spcBef>
                <a:spcPts val="420"/>
              </a:spcBef>
              <a:buAutoNum type="arabicPeriod"/>
              <a:tabLst>
                <a:tab pos="527685" algn="l"/>
              </a:tabLst>
            </a:pPr>
            <a:r>
              <a:rPr sz="2600" dirty="0">
                <a:latin typeface="Arial MT"/>
                <a:cs typeface="Arial MT"/>
              </a:rPr>
              <a:t>Aplikasi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SINAF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sudah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integrasi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dengan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aplikasi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lain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untuk</a:t>
            </a:r>
            <a:endParaRPr sz="2600">
              <a:latin typeface="Arial MT"/>
              <a:cs typeface="Arial MT"/>
            </a:endParaRPr>
          </a:p>
          <a:p>
            <a:pPr marL="527685">
              <a:lnSpc>
                <a:spcPts val="3045"/>
              </a:lnSpc>
            </a:pPr>
            <a:r>
              <a:rPr sz="2600" b="1" dirty="0">
                <a:latin typeface="Arial"/>
                <a:cs typeface="Arial"/>
              </a:rPr>
              <a:t>mendukung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semua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proses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akreditasi</a:t>
            </a:r>
            <a:endParaRPr sz="2600">
              <a:latin typeface="Arial MT"/>
              <a:cs typeface="Arial MT"/>
            </a:endParaRPr>
          </a:p>
          <a:p>
            <a:pPr marL="527685" marR="5080" indent="-515620">
              <a:lnSpc>
                <a:spcPts val="2810"/>
              </a:lnSpc>
              <a:spcBef>
                <a:spcPts val="1115"/>
              </a:spcBef>
              <a:buAutoNum type="arabicPeriod" startAt="4"/>
              <a:tabLst>
                <a:tab pos="527685" algn="l"/>
              </a:tabLst>
            </a:pPr>
            <a:r>
              <a:rPr sz="2600" dirty="0">
                <a:latin typeface="Arial MT"/>
                <a:cs typeface="Arial MT"/>
              </a:rPr>
              <a:t>Dinas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Kesehatan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Povinsi,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Kab/Kota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melakukan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b="1" spc="-10" dirty="0">
                <a:latin typeface="Arial"/>
                <a:cs typeface="Arial"/>
              </a:rPr>
              <a:t>monitoring </a:t>
            </a:r>
            <a:r>
              <a:rPr sz="2600" b="1" dirty="0">
                <a:latin typeface="Arial"/>
                <a:cs typeface="Arial"/>
              </a:rPr>
              <a:t>dan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evaluasi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proses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akreditasi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wilayah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masing-</a:t>
            </a:r>
            <a:r>
              <a:rPr sz="2600" spc="-10" dirty="0">
                <a:latin typeface="Arial MT"/>
                <a:cs typeface="Arial MT"/>
              </a:rPr>
              <a:t>masing</a:t>
            </a:r>
            <a:endParaRPr sz="2600">
              <a:latin typeface="Arial MT"/>
              <a:cs typeface="Arial MT"/>
            </a:endParaRPr>
          </a:p>
          <a:p>
            <a:pPr marL="527685" marR="6985" indent="-515620">
              <a:lnSpc>
                <a:spcPts val="2810"/>
              </a:lnSpc>
              <a:spcBef>
                <a:spcPts val="994"/>
              </a:spcBef>
              <a:buAutoNum type="arabicPeriod" startAt="4"/>
              <a:tabLst>
                <a:tab pos="527685" algn="l"/>
              </a:tabLst>
            </a:pPr>
            <a:r>
              <a:rPr sz="2600" spc="-120" dirty="0">
                <a:latin typeface="Arial MT"/>
                <a:cs typeface="Arial MT"/>
              </a:rPr>
              <a:t>LPA</a:t>
            </a:r>
            <a:r>
              <a:rPr sz="2600" spc="-20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wajib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untuk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mengikuti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proses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akreditasi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melalui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aplikasi </a:t>
            </a:r>
            <a:r>
              <a:rPr sz="2600" dirty="0">
                <a:latin typeface="Arial MT"/>
                <a:cs typeface="Arial MT"/>
              </a:rPr>
              <a:t>SINAF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sesuai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juknis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483" y="550163"/>
            <a:ext cx="909828" cy="93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858000"/>
            <a:chOff x="3047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0"/>
              <a:ext cx="1218895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00700" y="358140"/>
              <a:ext cx="78105" cy="6141720"/>
            </a:xfrm>
            <a:custGeom>
              <a:avLst/>
              <a:gdLst/>
              <a:ahLst/>
              <a:cxnLst/>
              <a:rect l="l" t="t" r="r" b="b"/>
              <a:pathLst>
                <a:path w="78104" h="6141720">
                  <a:moveTo>
                    <a:pt x="77724" y="6141720"/>
                  </a:moveTo>
                  <a:lnTo>
                    <a:pt x="0" y="6141720"/>
                  </a:lnTo>
                  <a:lnTo>
                    <a:pt x="0" y="0"/>
                  </a:lnTo>
                  <a:lnTo>
                    <a:pt x="77724" y="0"/>
                  </a:lnTo>
                  <a:lnTo>
                    <a:pt x="77724" y="6141720"/>
                  </a:lnTo>
                  <a:close/>
                </a:path>
              </a:pathLst>
            </a:custGeom>
            <a:solidFill>
              <a:srgbClr val="D2DC01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311" y="358140"/>
              <a:ext cx="5390515" cy="6141720"/>
            </a:xfrm>
            <a:custGeom>
              <a:avLst/>
              <a:gdLst/>
              <a:ahLst/>
              <a:cxnLst/>
              <a:rect l="l" t="t" r="r" b="b"/>
              <a:pathLst>
                <a:path w="5390515" h="6141720">
                  <a:moveTo>
                    <a:pt x="5390388" y="6141720"/>
                  </a:moveTo>
                  <a:lnTo>
                    <a:pt x="0" y="6141720"/>
                  </a:lnTo>
                  <a:lnTo>
                    <a:pt x="0" y="0"/>
                  </a:lnTo>
                  <a:lnTo>
                    <a:pt x="5390388" y="0"/>
                  </a:lnTo>
                  <a:lnTo>
                    <a:pt x="5390388" y="6141720"/>
                  </a:lnTo>
                  <a:close/>
                </a:path>
              </a:pathLst>
            </a:custGeom>
            <a:solidFill>
              <a:srgbClr val="15B3A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88" y="751331"/>
              <a:ext cx="2005583" cy="9113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0900" y="1976754"/>
            <a:ext cx="4975860" cy="4046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Pelaksanaan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teknis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survei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akreditasi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Klinik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diatur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Petunjuk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Teknis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Survei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Akreditasi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(Kepdirjen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HK.02.02/I/3991/2022).</a:t>
            </a:r>
            <a:endParaRPr sz="2400">
              <a:latin typeface="Tahoma"/>
              <a:cs typeface="Tahoma"/>
            </a:endParaRPr>
          </a:p>
          <a:p>
            <a:pPr marL="12700" marR="29845">
              <a:lnSpc>
                <a:spcPct val="100000"/>
              </a:lnSpc>
              <a:spcBef>
                <a:spcPts val="2865"/>
              </a:spcBef>
            </a:pP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Khusus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pelaksanaan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tahun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r>
              <a:rPr sz="24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dilakukan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beberapa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penyesuaian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berdasarkan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Surat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Edaran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Dirjen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Yankes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nomor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HK.02.02/D/7012/2023</a:t>
            </a: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tanggal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27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April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2023,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sebagai</a:t>
            </a:r>
            <a:r>
              <a:rPr sz="24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berikut: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99075" y="2421255"/>
            <a:ext cx="6652259" cy="321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7220" algn="just">
              <a:lnSpc>
                <a:spcPct val="100000"/>
              </a:lnSpc>
              <a:spcBef>
                <a:spcPts val="95"/>
              </a:spcBef>
            </a:pPr>
            <a:r>
              <a:rPr sz="4000" b="1" spc="65" dirty="0">
                <a:latin typeface="Arial"/>
                <a:cs typeface="Arial"/>
              </a:rPr>
              <a:t>Persyaratan</a:t>
            </a:r>
            <a:r>
              <a:rPr sz="4000" b="1" spc="200" dirty="0">
                <a:latin typeface="Arial"/>
                <a:cs typeface="Arial"/>
              </a:rPr>
              <a:t> </a:t>
            </a:r>
            <a:r>
              <a:rPr sz="4000" b="1" spc="60" dirty="0">
                <a:latin typeface="Arial"/>
                <a:cs typeface="Arial"/>
              </a:rPr>
              <a:t>yang</a:t>
            </a:r>
            <a:r>
              <a:rPr sz="4000" b="1" spc="200" dirty="0">
                <a:latin typeface="Arial"/>
                <a:cs typeface="Arial"/>
              </a:rPr>
              <a:t> </a:t>
            </a:r>
            <a:r>
              <a:rPr sz="4000" b="1" spc="50" dirty="0">
                <a:latin typeface="Arial"/>
                <a:cs typeface="Arial"/>
              </a:rPr>
              <a:t>harus </a:t>
            </a:r>
            <a:r>
              <a:rPr sz="4000" b="1" spc="65" dirty="0">
                <a:latin typeface="Arial"/>
                <a:cs typeface="Arial"/>
              </a:rPr>
              <a:t>dipenuhi</a:t>
            </a:r>
            <a:r>
              <a:rPr sz="4000" b="1" spc="185" dirty="0">
                <a:latin typeface="Arial"/>
                <a:cs typeface="Arial"/>
              </a:rPr>
              <a:t> </a:t>
            </a:r>
            <a:r>
              <a:rPr sz="4000" b="1" spc="60" dirty="0">
                <a:latin typeface="Arial"/>
                <a:cs typeface="Arial"/>
              </a:rPr>
              <a:t>Puskesmas</a:t>
            </a:r>
            <a:r>
              <a:rPr sz="4000" b="1" spc="200" dirty="0">
                <a:latin typeface="Arial"/>
                <a:cs typeface="Arial"/>
              </a:rPr>
              <a:t> </a:t>
            </a:r>
            <a:r>
              <a:rPr sz="4000" b="1" spc="35" dirty="0">
                <a:latin typeface="Arial"/>
                <a:cs typeface="Arial"/>
              </a:rPr>
              <a:t>yang </a:t>
            </a:r>
            <a:r>
              <a:rPr sz="4000" b="1" spc="135" dirty="0">
                <a:latin typeface="Arial"/>
                <a:cs typeface="Arial"/>
              </a:rPr>
              <a:t>akan</a:t>
            </a:r>
            <a:r>
              <a:rPr sz="4000" b="1" spc="635" dirty="0">
                <a:latin typeface="Arial"/>
                <a:cs typeface="Arial"/>
              </a:rPr>
              <a:t> </a:t>
            </a:r>
            <a:r>
              <a:rPr sz="4000" b="1" spc="175" dirty="0">
                <a:latin typeface="Arial"/>
                <a:cs typeface="Arial"/>
              </a:rPr>
              <a:t>mengajukan</a:t>
            </a:r>
            <a:r>
              <a:rPr sz="4000" b="1" spc="420" dirty="0">
                <a:latin typeface="Arial"/>
                <a:cs typeface="Arial"/>
              </a:rPr>
              <a:t> </a:t>
            </a:r>
            <a:r>
              <a:rPr sz="4000" b="1" spc="155" dirty="0">
                <a:latin typeface="Arial"/>
                <a:cs typeface="Arial"/>
              </a:rPr>
              <a:t>usulan </a:t>
            </a:r>
            <a:r>
              <a:rPr sz="4000" b="1" spc="-10" dirty="0">
                <a:latin typeface="Arial"/>
                <a:cs typeface="Arial"/>
              </a:rPr>
              <a:t>survei</a:t>
            </a:r>
            <a:r>
              <a:rPr sz="4000" b="1" spc="-22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Akreditasi</a:t>
            </a:r>
            <a:endParaRPr sz="4000">
              <a:latin typeface="Arial"/>
              <a:cs typeface="Arial"/>
            </a:endParaRPr>
          </a:p>
          <a:p>
            <a:pPr marL="46990" algn="just">
              <a:lnSpc>
                <a:spcPct val="100000"/>
              </a:lnSpc>
              <a:spcBef>
                <a:spcPts val="1125"/>
              </a:spcBef>
            </a:pPr>
            <a:r>
              <a:rPr sz="4000" b="1" dirty="0">
                <a:latin typeface="Arial"/>
                <a:cs typeface="Arial"/>
              </a:rPr>
              <a:t>pada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tahun</a:t>
            </a:r>
            <a:r>
              <a:rPr sz="4000" b="1" spc="-8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2023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4209" y="1078484"/>
            <a:ext cx="51244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spc="-50" dirty="0">
                <a:solidFill>
                  <a:srgbClr val="BDBDBD"/>
                </a:solidFill>
              </a:rPr>
              <a:t>I</a:t>
            </a:r>
            <a:endParaRPr sz="13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4570" y="207009"/>
            <a:ext cx="8007350" cy="6464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049020" indent="-4572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469900" algn="l"/>
              </a:tabLst>
            </a:pPr>
            <a:r>
              <a:rPr sz="2800" dirty="0">
                <a:latin typeface="Arial MT"/>
                <a:cs typeface="Arial MT"/>
              </a:rPr>
              <a:t>Bagi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Pusk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yg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blm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mengikuti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Pelatihan </a:t>
            </a:r>
            <a:r>
              <a:rPr sz="2800" dirty="0">
                <a:latin typeface="Arial MT"/>
                <a:cs typeface="Arial MT"/>
              </a:rPr>
              <a:t>Manajemen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Pusk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dpt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dipenuhi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dgn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surat </a:t>
            </a:r>
            <a:r>
              <a:rPr sz="2800" dirty="0">
                <a:latin typeface="Arial MT"/>
                <a:cs typeface="Arial MT"/>
              </a:rPr>
              <a:t>pengusulan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Keikutsertaan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dlm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pelatihan </a:t>
            </a:r>
            <a:r>
              <a:rPr sz="2800" dirty="0">
                <a:latin typeface="Arial MT"/>
                <a:cs typeface="Arial MT"/>
              </a:rPr>
              <a:t>manajemen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Pusk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Dinkes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Kab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Kota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Font typeface="Arial MT"/>
              <a:buAutoNum type="arabicParenR"/>
            </a:pPr>
            <a:endParaRPr sz="2800">
              <a:latin typeface="Arial MT"/>
              <a:cs typeface="Arial MT"/>
            </a:endParaRPr>
          </a:p>
          <a:p>
            <a:pPr marL="469900" marR="5080" indent="-457200">
              <a:lnSpc>
                <a:spcPct val="100000"/>
              </a:lnSpc>
              <a:buAutoNum type="arabicParenR"/>
              <a:tabLst>
                <a:tab pos="469900" algn="l"/>
                <a:tab pos="2286635" algn="l"/>
              </a:tabLst>
            </a:pPr>
            <a:r>
              <a:rPr sz="2800" spc="-10" dirty="0">
                <a:latin typeface="Arial MT"/>
                <a:cs typeface="Arial MT"/>
              </a:rPr>
              <a:t>Pelaporan</a:t>
            </a:r>
            <a:r>
              <a:rPr sz="2800" dirty="0">
                <a:latin typeface="Arial MT"/>
                <a:cs typeface="Arial MT"/>
              </a:rPr>
              <a:t>	INM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melalui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Aplikasi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Mutu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Fayankes </a:t>
            </a:r>
            <a:r>
              <a:rPr sz="2800" dirty="0">
                <a:latin typeface="Arial MT"/>
                <a:cs typeface="Arial MT"/>
              </a:rPr>
              <a:t>minimal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bln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terachir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baik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perdana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maupun reakreditasi.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Font typeface="Arial MT"/>
              <a:buAutoNum type="arabicParenR"/>
            </a:pPr>
            <a:endParaRPr sz="2800">
              <a:latin typeface="Arial MT"/>
              <a:cs typeface="Arial MT"/>
            </a:endParaRPr>
          </a:p>
          <a:p>
            <a:pPr marL="469900" marR="59690" indent="-457200">
              <a:lnSpc>
                <a:spcPct val="100000"/>
              </a:lnSpc>
              <a:buAutoNum type="arabicParenR"/>
              <a:tabLst>
                <a:tab pos="469900" algn="l"/>
                <a:tab pos="2750185" algn="l"/>
              </a:tabLst>
            </a:pPr>
            <a:r>
              <a:rPr sz="2800" dirty="0">
                <a:latin typeface="Arial MT"/>
                <a:cs typeface="Arial MT"/>
              </a:rPr>
              <a:t>Pelaporan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IKP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melalui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aplikasi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Mutu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Fasyankes </a:t>
            </a:r>
            <a:r>
              <a:rPr sz="2800" dirty="0">
                <a:latin typeface="Arial MT"/>
                <a:cs typeface="Arial MT"/>
              </a:rPr>
              <a:t>minimal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bln</a:t>
            </a:r>
            <a:r>
              <a:rPr sz="2800" dirty="0">
                <a:latin typeface="Arial MT"/>
                <a:cs typeface="Arial MT"/>
              </a:rPr>
              <a:t>	terachir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baik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perdana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maupun reakreditasi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Arial MT"/>
              <a:buAutoNum type="arabicParenR"/>
            </a:pPr>
            <a:endParaRPr sz="2800">
              <a:latin typeface="Arial MT"/>
              <a:cs typeface="Arial MT"/>
            </a:endParaRPr>
          </a:p>
          <a:p>
            <a:pPr marL="469900" marR="344170" indent="-457200">
              <a:lnSpc>
                <a:spcPct val="100000"/>
              </a:lnSpc>
              <a:buAutoNum type="arabicParenR"/>
              <a:tabLst>
                <a:tab pos="469900" algn="l"/>
                <a:tab pos="4130040" algn="l"/>
              </a:tabLst>
            </a:pPr>
            <a:r>
              <a:rPr sz="2800" dirty="0">
                <a:latin typeface="Arial MT"/>
                <a:cs typeface="Arial MT"/>
              </a:rPr>
              <a:t>Persyaratan</a:t>
            </a:r>
            <a:r>
              <a:rPr sz="2800" spc="-1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dokumen</a:t>
            </a:r>
            <a:r>
              <a:rPr sz="2800" dirty="0">
                <a:latin typeface="Arial MT"/>
                <a:cs typeface="Arial MT"/>
              </a:rPr>
              <a:t>	PPS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Pusk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reakreditasi ditiadakan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35929" y="2421331"/>
            <a:ext cx="639000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7220" algn="just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Persyaratan</a:t>
            </a:r>
            <a:r>
              <a:rPr sz="4000" b="1" spc="-15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yang</a:t>
            </a:r>
            <a:r>
              <a:rPr sz="4000" b="1" spc="-15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harus </a:t>
            </a:r>
            <a:r>
              <a:rPr sz="4000" b="1" dirty="0">
                <a:latin typeface="Arial"/>
                <a:cs typeface="Arial"/>
              </a:rPr>
              <a:t>dipenuhi</a:t>
            </a:r>
            <a:r>
              <a:rPr sz="4000" b="1" spc="-10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Klinik</a:t>
            </a:r>
            <a:r>
              <a:rPr sz="4000" b="1" spc="-9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yang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akan </a:t>
            </a:r>
            <a:r>
              <a:rPr sz="4000" b="1" dirty="0">
                <a:latin typeface="Arial"/>
                <a:cs typeface="Arial"/>
              </a:rPr>
              <a:t>mengajukan</a:t>
            </a:r>
            <a:r>
              <a:rPr sz="4000" b="1" spc="-15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usulan</a:t>
            </a:r>
            <a:r>
              <a:rPr sz="4000" b="1" spc="-16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survei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0105" y="4250944"/>
            <a:ext cx="650303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akreditasi</a:t>
            </a:r>
            <a:r>
              <a:rPr sz="4000" b="1" spc="-11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pada</a:t>
            </a:r>
            <a:r>
              <a:rPr sz="4000" b="1" spc="-1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tahun</a:t>
            </a:r>
            <a:r>
              <a:rPr sz="4000" b="1" spc="-130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2023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4209" y="1078484"/>
            <a:ext cx="99949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0" spc="-25" dirty="0">
                <a:solidFill>
                  <a:srgbClr val="BDBDBD"/>
                </a:solidFill>
                <a:latin typeface="Arial MT"/>
                <a:cs typeface="Arial MT"/>
              </a:rPr>
              <a:t>II</a:t>
            </a:r>
            <a:endParaRPr sz="13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4943</Words>
  <Application>Microsoft Office PowerPoint</Application>
  <PresentationFormat>Widescreen</PresentationFormat>
  <Paragraphs>891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Microsoft YaHei</vt:lpstr>
      <vt:lpstr>Arial</vt:lpstr>
      <vt:lpstr>Arial Black</vt:lpstr>
      <vt:lpstr>Arial MT</vt:lpstr>
      <vt:lpstr>Calibri</vt:lpstr>
      <vt:lpstr>Courier New</vt:lpstr>
      <vt:lpstr>Microsoft Sans Serif</vt:lpstr>
      <vt:lpstr>Segoe UI Symbol</vt:lpstr>
      <vt:lpstr>Symbol</vt:lpstr>
      <vt:lpstr>Tahoma</vt:lpstr>
      <vt:lpstr>Times New Roman</vt:lpstr>
      <vt:lpstr>Wingdings</vt:lpstr>
      <vt:lpstr>Office Theme</vt:lpstr>
      <vt:lpstr>TATA LAKSANA SURVEI AKREDITASI PUSKESMAS DAN KLINIK</vt:lpstr>
      <vt:lpstr>KEBIJAKAN TERKAIT AKREDITASI</vt:lpstr>
      <vt:lpstr>MEKANISME PELAKSANAAN SURVEI AKREDITASI</vt:lpstr>
      <vt:lpstr>PENYELENGGARAAN AKREDITASI PUSKESMAS dan KLINIK</vt:lpstr>
      <vt:lpstr>PELAKSANAAN SURVEI YANG DIATUR DALAM JUKNIS SURVEI</vt:lpstr>
      <vt:lpstr>PowerPoint Presentation</vt:lpstr>
      <vt:lpstr>I</vt:lpstr>
      <vt:lpstr>PowerPoint Presentation</vt:lpstr>
      <vt:lpstr>II</vt:lpstr>
      <vt:lpstr>PowerPoint Presentation</vt:lpstr>
      <vt:lpstr>PowerPoint Presentation</vt:lpstr>
      <vt:lpstr>6) Ada bukti pelaporan Indikator Nasional Mutu (INM) melalui aplikasi Mutu Fasilitas Pelayanan Kesehatan minimal 1 (satu) bulan terakhir, baik bagi survei perdana maupun bagi survei ulang (reakreditasi).</vt:lpstr>
      <vt:lpstr>PowerPoint Presentation</vt:lpstr>
      <vt:lpstr>DOKUMEN PENDAFTARAN :</vt:lpstr>
      <vt:lpstr>oPELAKSANAAN SURVEI Dokumen implementasi sebagai pendukung pemenuhan masing-masing elemen penilaian yang disampaikan Klinik kepada LPA minimal 3 (tiga) bulan ke belakang dari pelaksanaan survei, baik untuk survei perdana maupun survei ulang (re-akreditasi).</vt:lpstr>
      <vt:lpstr>PERSYARATAN PENGAJUAN PENGUSULAN SURVEI AKREDITASI</vt:lpstr>
      <vt:lpstr>PERSYARATAN PENGAJUAN PENGUSULAN SURVEI AKREDITASI PERSIAPAN</vt:lpstr>
      <vt:lpstr>METODE</vt:lpstr>
      <vt:lpstr>JUMLAH SURVEIOR DAN HARI SURVEI EFEKTIF</vt:lpstr>
      <vt:lpstr>TAHAPAN KEGIATAN AKREDITASI &amp; JENIS SURVEI</vt:lpstr>
      <vt:lpstr>KETENTUAN</vt:lpstr>
      <vt:lpstr>PELAKSANAAN SURVEI YANG DIATUR DALAM JUKNIS SURVEI</vt:lpstr>
      <vt:lpstr>PENDAFTARAN</vt:lpstr>
      <vt:lpstr>PELAKSANAAN SURVEI YANG DIATUR DALAM JUKNIS SURVEI</vt:lpstr>
      <vt:lpstr>KESEPAKATAN DAN PELAKSANAAN SURVEI</vt:lpstr>
      <vt:lpstr>PELAKSANAAN SURVEI YANG DIATUR DALAM JUKNIS SURVEI</vt:lpstr>
      <vt:lpstr>PEMBAGIAN TUGAS SURVEIOR</vt:lpstr>
      <vt:lpstr>CONTOH : JADWAL SURVEI PUSKESMAS – HYBRID (1 HR DARING, 2 HR LURING)</vt:lpstr>
      <vt:lpstr>CONTOH : JADWAL SURVEI PUSKESMAS – FULL LURING (3 HR LURING)</vt:lpstr>
      <vt:lpstr>CONTOH : JADWAL SURVEI KLINIK – HYBRID (1 HR DARING, 1 HR LURING)</vt:lpstr>
      <vt:lpstr>PENUNDAAN SURVEI</vt:lpstr>
      <vt:lpstr>PENGHENTIAN SURVEI</vt:lpstr>
      <vt:lpstr>PELAKSANAAN SURVEI YANG DIATUR DALAM JUKNIS SURVEI</vt:lpstr>
      <vt:lpstr>PELAPORAN, VERIFIKASI, REKOMENDASI DAN PENETAPAN</vt:lpstr>
      <vt:lpstr>STATUS AKREDITASI</vt:lpstr>
      <vt:lpstr>STATUS AKREDITASI</vt:lpstr>
      <vt:lpstr>PELAKSANAAN SURVEI YANG DIATUR DALAM JUKNIS SURVEI</vt:lpstr>
      <vt:lpstr>PowerPoint Presentation</vt:lpstr>
      <vt:lpstr>SURVEIOR</vt:lpstr>
      <vt:lpstr>PEMILIHAN SURVEIOR DALAM PENUGASAN</vt:lpstr>
      <vt:lpstr>KODE ETIK SURVEIOR</vt:lpstr>
      <vt:lpstr>SANKSI SURVEIOR</vt:lpstr>
      <vt:lpstr>Pembinaan dan Pengawasan Kegiatan Akreditasi</vt:lpstr>
      <vt:lpstr>Pembinaan dan Pengawasan Kemenkes</vt:lpstr>
      <vt:lpstr>PELAKSANAAN SURVEI YANG DIATUR DALAM JUKNIS SURVEI</vt:lpstr>
      <vt:lpstr>Mengacu pada Peraturan Menteri Pendayagunaan Aparatur Negara dan Reformasi Birokrasi mengenai Pedoman Penyusunan Survei Kepuasan Masyarakat Unit Penyelenggara Pelayanan Publik (Permenpan 14/2017).</vt:lpstr>
      <vt:lpstr>TRANSFORMASI SISTEM INFORMASI AKREDITASI FASYANKES NON RS</vt:lpstr>
      <vt:lpstr>SINAF</vt:lpstr>
      <vt:lpstr>MODUL APLIKASI SINAF</vt:lpstr>
      <vt:lpstr>INTEGRASI SINAF</vt:lpstr>
      <vt:lpstr>UPDATE DATA FASYANKES</vt:lpstr>
      <vt:lpstr>ALUR PROSES AKREDITASI BERDASARKAN KATEGORI USER</vt:lpstr>
      <vt:lpstr>SERTIFIKAT AKREDITASI ELEKTRONIK PUSKESMAS</vt:lpstr>
      <vt:lpstr>SERTIFIKAT AKREDITASI ELEKTRONIK KLINIK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RSKD Duren Sawit</dc:creator>
  <dc:description/>
  <cp:lastModifiedBy>eko.winarto25@gmail.com</cp:lastModifiedBy>
  <cp:revision>1</cp:revision>
  <dcterms:created xsi:type="dcterms:W3CDTF">2025-01-20T13:56:03Z</dcterms:created>
  <dcterms:modified xsi:type="dcterms:W3CDTF">2025-01-20T14:09:48Z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2023-05-11T00:00:00Z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2025-01-20T00:00:00Z</vt:filetime>
  </property>
  <property fmtid="{D5CDD505-2E9C-101B-9397-08002B2CF9AE}" pid="5" name="SourceModified">
    <vt:lpwstr>D:20230511101449+03'14'</vt:lpwstr>
  </property>
</Properties>
</file>